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notesSlides/notesSlide1.xml" ContentType="application/vnd.openxmlformats-officedocument.presentationml.notesSlide+xml"/>
  <Override PartName="/ppt/tags/tag35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7"/>
  </p:notesMasterIdLst>
  <p:sldIdLst>
    <p:sldId id="291" r:id="rId2"/>
    <p:sldId id="321" r:id="rId3"/>
    <p:sldId id="1038" r:id="rId4"/>
    <p:sldId id="293" r:id="rId5"/>
    <p:sldId id="431" r:id="rId6"/>
    <p:sldId id="1294" r:id="rId7"/>
    <p:sldId id="1295" r:id="rId8"/>
    <p:sldId id="1296" r:id="rId9"/>
    <p:sldId id="1297" r:id="rId10"/>
    <p:sldId id="1298" r:id="rId11"/>
    <p:sldId id="1299" r:id="rId12"/>
    <p:sldId id="1300" r:id="rId13"/>
    <p:sldId id="1301" r:id="rId14"/>
    <p:sldId id="1302" r:id="rId15"/>
    <p:sldId id="309" r:id="rId1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50AA"/>
    <a:srgbClr val="0DC0C3"/>
    <a:srgbClr val="00283C"/>
    <a:srgbClr val="003822"/>
    <a:srgbClr val="A1C606"/>
    <a:srgbClr val="002289"/>
    <a:srgbClr val="1265C4"/>
    <a:srgbClr val="0C4E7A"/>
    <a:srgbClr val="1D305A"/>
    <a:srgbClr val="4879A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824" autoAdjust="0"/>
    <p:restoredTop sz="94660"/>
  </p:normalViewPr>
  <p:slideViewPr>
    <p:cSldViewPr snapToGrid="0">
      <p:cViewPr varScale="1">
        <p:scale>
          <a:sx n="87" d="100"/>
          <a:sy n="87" d="100"/>
        </p:scale>
        <p:origin x="114" y="5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刘 老师" userId="b4fc546b0e5cf88c" providerId="LiveId" clId="{CA79C1DE-26EC-43AB-B537-71CDA61FFE98}"/>
    <pc:docChg chg="addSld modSld sldOrd">
      <pc:chgData name="刘 老师" userId="b4fc546b0e5cf88c" providerId="LiveId" clId="{CA79C1DE-26EC-43AB-B537-71CDA61FFE98}" dt="2020-11-25T15:23:05.022" v="538" actId="113"/>
      <pc:docMkLst>
        <pc:docMk/>
      </pc:docMkLst>
      <pc:sldChg chg="add ord">
        <pc:chgData name="刘 老师" userId="b4fc546b0e5cf88c" providerId="LiveId" clId="{CA79C1DE-26EC-43AB-B537-71CDA61FFE98}" dt="2020-11-25T15:10:03.329" v="125"/>
        <pc:sldMkLst>
          <pc:docMk/>
          <pc:sldMk cId="0" sldId="258"/>
        </pc:sldMkLst>
      </pc:sldChg>
      <pc:sldChg chg="add">
        <pc:chgData name="刘 老师" userId="b4fc546b0e5cf88c" providerId="LiveId" clId="{CA79C1DE-26EC-43AB-B537-71CDA61FFE98}" dt="2020-11-25T15:09:54.132" v="124"/>
        <pc:sldMkLst>
          <pc:docMk/>
          <pc:sldMk cId="0" sldId="259"/>
        </pc:sldMkLst>
      </pc:sldChg>
      <pc:sldChg chg="add">
        <pc:chgData name="刘 老师" userId="b4fc546b0e5cf88c" providerId="LiveId" clId="{CA79C1DE-26EC-43AB-B537-71CDA61FFE98}" dt="2020-11-25T15:09:54.132" v="124"/>
        <pc:sldMkLst>
          <pc:docMk/>
          <pc:sldMk cId="0" sldId="260"/>
        </pc:sldMkLst>
      </pc:sldChg>
      <pc:sldChg chg="add">
        <pc:chgData name="刘 老师" userId="b4fc546b0e5cf88c" providerId="LiveId" clId="{CA79C1DE-26EC-43AB-B537-71CDA61FFE98}" dt="2020-11-25T15:09:54.132" v="124"/>
        <pc:sldMkLst>
          <pc:docMk/>
          <pc:sldMk cId="0" sldId="261"/>
        </pc:sldMkLst>
      </pc:sldChg>
      <pc:sldChg chg="add">
        <pc:chgData name="刘 老师" userId="b4fc546b0e5cf88c" providerId="LiveId" clId="{CA79C1DE-26EC-43AB-B537-71CDA61FFE98}" dt="2020-11-25T15:09:54.132" v="124"/>
        <pc:sldMkLst>
          <pc:docMk/>
          <pc:sldMk cId="0" sldId="262"/>
        </pc:sldMkLst>
      </pc:sldChg>
      <pc:sldChg chg="add">
        <pc:chgData name="刘 老师" userId="b4fc546b0e5cf88c" providerId="LiveId" clId="{CA79C1DE-26EC-43AB-B537-71CDA61FFE98}" dt="2020-11-25T15:09:54.132" v="124"/>
        <pc:sldMkLst>
          <pc:docMk/>
          <pc:sldMk cId="0" sldId="265"/>
        </pc:sldMkLst>
      </pc:sldChg>
      <pc:sldChg chg="add">
        <pc:chgData name="刘 老师" userId="b4fc546b0e5cf88c" providerId="LiveId" clId="{CA79C1DE-26EC-43AB-B537-71CDA61FFE98}" dt="2020-11-25T15:09:54.132" v="124"/>
        <pc:sldMkLst>
          <pc:docMk/>
          <pc:sldMk cId="0" sldId="266"/>
        </pc:sldMkLst>
      </pc:sldChg>
      <pc:sldChg chg="add">
        <pc:chgData name="刘 老师" userId="b4fc546b0e5cf88c" providerId="LiveId" clId="{CA79C1DE-26EC-43AB-B537-71CDA61FFE98}" dt="2020-11-25T15:09:54.132" v="124"/>
        <pc:sldMkLst>
          <pc:docMk/>
          <pc:sldMk cId="0" sldId="267"/>
        </pc:sldMkLst>
      </pc:sldChg>
      <pc:sldChg chg="add">
        <pc:chgData name="刘 老师" userId="b4fc546b0e5cf88c" providerId="LiveId" clId="{CA79C1DE-26EC-43AB-B537-71CDA61FFE98}" dt="2020-11-25T15:09:54.132" v="124"/>
        <pc:sldMkLst>
          <pc:docMk/>
          <pc:sldMk cId="0" sldId="268"/>
        </pc:sldMkLst>
      </pc:sldChg>
      <pc:sldChg chg="add">
        <pc:chgData name="刘 老师" userId="b4fc546b0e5cf88c" providerId="LiveId" clId="{CA79C1DE-26EC-43AB-B537-71CDA61FFE98}" dt="2020-11-25T15:09:54.132" v="124"/>
        <pc:sldMkLst>
          <pc:docMk/>
          <pc:sldMk cId="0" sldId="269"/>
        </pc:sldMkLst>
      </pc:sldChg>
      <pc:sldChg chg="add">
        <pc:chgData name="刘 老师" userId="b4fc546b0e5cf88c" providerId="LiveId" clId="{CA79C1DE-26EC-43AB-B537-71CDA61FFE98}" dt="2020-11-25T15:09:54.132" v="124"/>
        <pc:sldMkLst>
          <pc:docMk/>
          <pc:sldMk cId="0" sldId="270"/>
        </pc:sldMkLst>
      </pc:sldChg>
      <pc:sldChg chg="add">
        <pc:chgData name="刘 老师" userId="b4fc546b0e5cf88c" providerId="LiveId" clId="{CA79C1DE-26EC-43AB-B537-71CDA61FFE98}" dt="2020-11-25T15:09:54.132" v="124"/>
        <pc:sldMkLst>
          <pc:docMk/>
          <pc:sldMk cId="0" sldId="271"/>
        </pc:sldMkLst>
      </pc:sldChg>
      <pc:sldChg chg="add">
        <pc:chgData name="刘 老师" userId="b4fc546b0e5cf88c" providerId="LiveId" clId="{CA79C1DE-26EC-43AB-B537-71CDA61FFE98}" dt="2020-11-25T15:09:54.132" v="124"/>
        <pc:sldMkLst>
          <pc:docMk/>
          <pc:sldMk cId="0" sldId="272"/>
        </pc:sldMkLst>
      </pc:sldChg>
      <pc:sldChg chg="add">
        <pc:chgData name="刘 老师" userId="b4fc546b0e5cf88c" providerId="LiveId" clId="{CA79C1DE-26EC-43AB-B537-71CDA61FFE98}" dt="2020-11-25T15:09:54.132" v="124"/>
        <pc:sldMkLst>
          <pc:docMk/>
          <pc:sldMk cId="0" sldId="273"/>
        </pc:sldMkLst>
      </pc:sldChg>
      <pc:sldChg chg="add">
        <pc:chgData name="刘 老师" userId="b4fc546b0e5cf88c" providerId="LiveId" clId="{CA79C1DE-26EC-43AB-B537-71CDA61FFE98}" dt="2020-11-25T15:09:54.132" v="124"/>
        <pc:sldMkLst>
          <pc:docMk/>
          <pc:sldMk cId="0" sldId="274"/>
        </pc:sldMkLst>
      </pc:sldChg>
      <pc:sldChg chg="add">
        <pc:chgData name="刘 老师" userId="b4fc546b0e5cf88c" providerId="LiveId" clId="{CA79C1DE-26EC-43AB-B537-71CDA61FFE98}" dt="2020-11-25T15:09:54.132" v="124"/>
        <pc:sldMkLst>
          <pc:docMk/>
          <pc:sldMk cId="0" sldId="275"/>
        </pc:sldMkLst>
      </pc:sldChg>
      <pc:sldChg chg="add">
        <pc:chgData name="刘 老师" userId="b4fc546b0e5cf88c" providerId="LiveId" clId="{CA79C1DE-26EC-43AB-B537-71CDA61FFE98}" dt="2020-11-25T15:09:54.132" v="124"/>
        <pc:sldMkLst>
          <pc:docMk/>
          <pc:sldMk cId="0" sldId="276"/>
        </pc:sldMkLst>
      </pc:sldChg>
      <pc:sldChg chg="add">
        <pc:chgData name="刘 老师" userId="b4fc546b0e5cf88c" providerId="LiveId" clId="{CA79C1DE-26EC-43AB-B537-71CDA61FFE98}" dt="2020-11-25T15:09:54.132" v="124"/>
        <pc:sldMkLst>
          <pc:docMk/>
          <pc:sldMk cId="0" sldId="277"/>
        </pc:sldMkLst>
      </pc:sldChg>
      <pc:sldChg chg="add">
        <pc:chgData name="刘 老师" userId="b4fc546b0e5cf88c" providerId="LiveId" clId="{CA79C1DE-26EC-43AB-B537-71CDA61FFE98}" dt="2020-11-25T15:09:54.132" v="124"/>
        <pc:sldMkLst>
          <pc:docMk/>
          <pc:sldMk cId="0" sldId="278"/>
        </pc:sldMkLst>
      </pc:sldChg>
      <pc:sldChg chg="add">
        <pc:chgData name="刘 老师" userId="b4fc546b0e5cf88c" providerId="LiveId" clId="{CA79C1DE-26EC-43AB-B537-71CDA61FFE98}" dt="2020-11-25T15:09:54.132" v="124"/>
        <pc:sldMkLst>
          <pc:docMk/>
          <pc:sldMk cId="0" sldId="279"/>
        </pc:sldMkLst>
      </pc:sldChg>
      <pc:sldChg chg="add">
        <pc:chgData name="刘 老师" userId="b4fc546b0e5cf88c" providerId="LiveId" clId="{CA79C1DE-26EC-43AB-B537-71CDA61FFE98}" dt="2020-11-25T15:09:54.132" v="124"/>
        <pc:sldMkLst>
          <pc:docMk/>
          <pc:sldMk cId="0" sldId="280"/>
        </pc:sldMkLst>
      </pc:sldChg>
      <pc:sldChg chg="add">
        <pc:chgData name="刘 老师" userId="b4fc546b0e5cf88c" providerId="LiveId" clId="{CA79C1DE-26EC-43AB-B537-71CDA61FFE98}" dt="2020-11-25T15:09:54.132" v="124"/>
        <pc:sldMkLst>
          <pc:docMk/>
          <pc:sldMk cId="0" sldId="281"/>
        </pc:sldMkLst>
      </pc:sldChg>
      <pc:sldChg chg="add">
        <pc:chgData name="刘 老师" userId="b4fc546b0e5cf88c" providerId="LiveId" clId="{CA79C1DE-26EC-43AB-B537-71CDA61FFE98}" dt="2020-11-25T15:09:54.132" v="124"/>
        <pc:sldMkLst>
          <pc:docMk/>
          <pc:sldMk cId="0" sldId="282"/>
        </pc:sldMkLst>
      </pc:sldChg>
      <pc:sldChg chg="add">
        <pc:chgData name="刘 老师" userId="b4fc546b0e5cf88c" providerId="LiveId" clId="{CA79C1DE-26EC-43AB-B537-71CDA61FFE98}" dt="2020-11-25T15:09:54.132" v="124"/>
        <pc:sldMkLst>
          <pc:docMk/>
          <pc:sldMk cId="0" sldId="283"/>
        </pc:sldMkLst>
      </pc:sldChg>
      <pc:sldChg chg="add">
        <pc:chgData name="刘 老师" userId="b4fc546b0e5cf88c" providerId="LiveId" clId="{CA79C1DE-26EC-43AB-B537-71CDA61FFE98}" dt="2020-11-25T15:09:54.132" v="124"/>
        <pc:sldMkLst>
          <pc:docMk/>
          <pc:sldMk cId="0" sldId="284"/>
        </pc:sldMkLst>
      </pc:sldChg>
      <pc:sldChg chg="add">
        <pc:chgData name="刘 老师" userId="b4fc546b0e5cf88c" providerId="LiveId" clId="{CA79C1DE-26EC-43AB-B537-71CDA61FFE98}" dt="2020-11-25T15:09:54.132" v="124"/>
        <pc:sldMkLst>
          <pc:docMk/>
          <pc:sldMk cId="0" sldId="285"/>
        </pc:sldMkLst>
      </pc:sldChg>
      <pc:sldChg chg="add">
        <pc:chgData name="刘 老师" userId="b4fc546b0e5cf88c" providerId="LiveId" clId="{CA79C1DE-26EC-43AB-B537-71CDA61FFE98}" dt="2020-11-25T15:09:54.132" v="124"/>
        <pc:sldMkLst>
          <pc:docMk/>
          <pc:sldMk cId="0" sldId="286"/>
        </pc:sldMkLst>
      </pc:sldChg>
      <pc:sldChg chg="add">
        <pc:chgData name="刘 老师" userId="b4fc546b0e5cf88c" providerId="LiveId" clId="{CA79C1DE-26EC-43AB-B537-71CDA61FFE98}" dt="2020-11-25T15:09:54.132" v="124"/>
        <pc:sldMkLst>
          <pc:docMk/>
          <pc:sldMk cId="0" sldId="287"/>
        </pc:sldMkLst>
      </pc:sldChg>
      <pc:sldChg chg="add">
        <pc:chgData name="刘 老师" userId="b4fc546b0e5cf88c" providerId="LiveId" clId="{CA79C1DE-26EC-43AB-B537-71CDA61FFE98}" dt="2020-11-25T15:09:54.132" v="124"/>
        <pc:sldMkLst>
          <pc:docMk/>
          <pc:sldMk cId="0" sldId="288"/>
        </pc:sldMkLst>
      </pc:sldChg>
      <pc:sldChg chg="add">
        <pc:chgData name="刘 老师" userId="b4fc546b0e5cf88c" providerId="LiveId" clId="{CA79C1DE-26EC-43AB-B537-71CDA61FFE98}" dt="2020-11-25T15:09:54.132" v="124"/>
        <pc:sldMkLst>
          <pc:docMk/>
          <pc:sldMk cId="0" sldId="290"/>
        </pc:sldMkLst>
      </pc:sldChg>
      <pc:sldChg chg="add">
        <pc:chgData name="刘 老师" userId="b4fc546b0e5cf88c" providerId="LiveId" clId="{CA79C1DE-26EC-43AB-B537-71CDA61FFE98}" dt="2020-11-25T15:09:54.132" v="124"/>
        <pc:sldMkLst>
          <pc:docMk/>
          <pc:sldMk cId="0" sldId="292"/>
        </pc:sldMkLst>
      </pc:sldChg>
      <pc:sldChg chg="modSp">
        <pc:chgData name="刘 老师" userId="b4fc546b0e5cf88c" providerId="LiveId" clId="{CA79C1DE-26EC-43AB-B537-71CDA61FFE98}" dt="2020-11-25T15:10:36.369" v="141" actId="108"/>
        <pc:sldMkLst>
          <pc:docMk/>
          <pc:sldMk cId="2252576183" sldId="293"/>
        </pc:sldMkLst>
        <pc:spChg chg="mod">
          <ac:chgData name="刘 老师" userId="b4fc546b0e5cf88c" providerId="LiveId" clId="{CA79C1DE-26EC-43AB-B537-71CDA61FFE98}" dt="2020-11-25T15:10:36.369" v="141" actId="108"/>
          <ac:spMkLst>
            <pc:docMk/>
            <pc:sldMk cId="2252576183" sldId="293"/>
            <ac:spMk id="24" creationId="{00000000-0000-0000-0000-000000000000}"/>
          </ac:spMkLst>
        </pc:spChg>
      </pc:sldChg>
      <pc:sldChg chg="modSp">
        <pc:chgData name="刘 老师" userId="b4fc546b0e5cf88c" providerId="LiveId" clId="{CA79C1DE-26EC-43AB-B537-71CDA61FFE98}" dt="2020-11-25T14:14:13.454" v="68"/>
        <pc:sldMkLst>
          <pc:docMk/>
          <pc:sldMk cId="2738803935" sldId="321"/>
        </pc:sldMkLst>
        <pc:spChg chg="mod">
          <ac:chgData name="刘 老师" userId="b4fc546b0e5cf88c" providerId="LiveId" clId="{CA79C1DE-26EC-43AB-B537-71CDA61FFE98}" dt="2020-11-25T14:14:13.454" v="68"/>
          <ac:spMkLst>
            <pc:docMk/>
            <pc:sldMk cId="2738803935" sldId="321"/>
            <ac:spMk id="5" creationId="{00000000-0000-0000-0000-000000000000}"/>
          </ac:spMkLst>
        </pc:spChg>
      </pc:sldChg>
      <pc:sldChg chg="addSp delSp modSp modAnim">
        <pc:chgData name="刘 老师" userId="b4fc546b0e5cf88c" providerId="LiveId" clId="{CA79C1DE-26EC-43AB-B537-71CDA61FFE98}" dt="2020-11-25T15:23:05.022" v="538" actId="113"/>
        <pc:sldMkLst>
          <pc:docMk/>
          <pc:sldMk cId="153256471" sldId="431"/>
        </pc:sldMkLst>
        <pc:spChg chg="mod">
          <ac:chgData name="刘 老师" userId="b4fc546b0e5cf88c" providerId="LiveId" clId="{CA79C1DE-26EC-43AB-B537-71CDA61FFE98}" dt="2020-11-25T15:17:54.902" v="260" actId="20577"/>
          <ac:spMkLst>
            <pc:docMk/>
            <pc:sldMk cId="153256471" sldId="431"/>
            <ac:spMk id="2" creationId="{00000000-0000-0000-0000-000000000000}"/>
          </ac:spMkLst>
        </pc:spChg>
        <pc:spChg chg="add del mod">
          <ac:chgData name="刘 老师" userId="b4fc546b0e5cf88c" providerId="LiveId" clId="{CA79C1DE-26EC-43AB-B537-71CDA61FFE98}" dt="2020-11-25T15:14:54.524" v="225"/>
          <ac:spMkLst>
            <pc:docMk/>
            <pc:sldMk cId="153256471" sldId="431"/>
            <ac:spMk id="3" creationId="{4FAB8D41-2FC4-476D-AA32-B71EB373EDE1}"/>
          </ac:spMkLst>
        </pc:spChg>
        <pc:spChg chg="add del mod">
          <ac:chgData name="刘 老师" userId="b4fc546b0e5cf88c" providerId="LiveId" clId="{CA79C1DE-26EC-43AB-B537-71CDA61FFE98}" dt="2020-11-25T15:14:54.524" v="225"/>
          <ac:spMkLst>
            <pc:docMk/>
            <pc:sldMk cId="153256471" sldId="431"/>
            <ac:spMk id="5" creationId="{8FFA2C9B-9C95-47AB-96AC-65AFD2DE1154}"/>
          </ac:spMkLst>
        </pc:spChg>
        <pc:spChg chg="add del mod">
          <ac:chgData name="刘 老师" userId="b4fc546b0e5cf88c" providerId="LiveId" clId="{CA79C1DE-26EC-43AB-B537-71CDA61FFE98}" dt="2020-11-25T15:14:54.524" v="225"/>
          <ac:spMkLst>
            <pc:docMk/>
            <pc:sldMk cId="153256471" sldId="431"/>
            <ac:spMk id="6" creationId="{BC0651B2-9BFB-49BA-9442-26C606D7FA3B}"/>
          </ac:spMkLst>
        </pc:spChg>
        <pc:spChg chg="add del mod">
          <ac:chgData name="刘 老师" userId="b4fc546b0e5cf88c" providerId="LiveId" clId="{CA79C1DE-26EC-43AB-B537-71CDA61FFE98}" dt="2020-11-25T15:14:54.524" v="225"/>
          <ac:spMkLst>
            <pc:docMk/>
            <pc:sldMk cId="153256471" sldId="431"/>
            <ac:spMk id="7" creationId="{823FBCA6-C9B5-4ADB-97C0-EFEAF4BA42BA}"/>
          </ac:spMkLst>
        </pc:spChg>
        <pc:spChg chg="mod">
          <ac:chgData name="刘 老师" userId="b4fc546b0e5cf88c" providerId="LiveId" clId="{CA79C1DE-26EC-43AB-B537-71CDA61FFE98}" dt="2020-11-25T15:10:50.900" v="156"/>
          <ac:spMkLst>
            <pc:docMk/>
            <pc:sldMk cId="153256471" sldId="431"/>
            <ac:spMk id="9" creationId="{00000000-0000-0000-0000-000000000000}"/>
          </ac:spMkLst>
        </pc:spChg>
        <pc:spChg chg="add del mod">
          <ac:chgData name="刘 老师" userId="b4fc546b0e5cf88c" providerId="LiveId" clId="{CA79C1DE-26EC-43AB-B537-71CDA61FFE98}" dt="2020-11-25T15:22:17.943" v="390" actId="478"/>
          <ac:spMkLst>
            <pc:docMk/>
            <pc:sldMk cId="153256471" sldId="431"/>
            <ac:spMk id="12" creationId="{498ED68A-074E-4A4B-9A92-78D1D6F5FFA3}"/>
          </ac:spMkLst>
        </pc:spChg>
        <pc:spChg chg="add del mod">
          <ac:chgData name="刘 老师" userId="b4fc546b0e5cf88c" providerId="LiveId" clId="{CA79C1DE-26EC-43AB-B537-71CDA61FFE98}" dt="2020-11-25T15:22:17.943" v="390" actId="478"/>
          <ac:spMkLst>
            <pc:docMk/>
            <pc:sldMk cId="153256471" sldId="431"/>
            <ac:spMk id="13" creationId="{4025ACAA-FC60-4E0E-A7E4-676238B0BB91}"/>
          </ac:spMkLst>
        </pc:spChg>
        <pc:spChg chg="add del mod">
          <ac:chgData name="刘 老师" userId="b4fc546b0e5cf88c" providerId="LiveId" clId="{CA79C1DE-26EC-43AB-B537-71CDA61FFE98}" dt="2020-11-25T15:22:17.943" v="390" actId="478"/>
          <ac:spMkLst>
            <pc:docMk/>
            <pc:sldMk cId="153256471" sldId="431"/>
            <ac:spMk id="14" creationId="{5881F3D6-B7F7-44D1-94BD-863247664F6E}"/>
          </ac:spMkLst>
        </pc:spChg>
        <pc:spChg chg="add del mod">
          <ac:chgData name="刘 老师" userId="b4fc546b0e5cf88c" providerId="LiveId" clId="{CA79C1DE-26EC-43AB-B537-71CDA61FFE98}" dt="2020-11-25T15:22:17.943" v="390" actId="478"/>
          <ac:spMkLst>
            <pc:docMk/>
            <pc:sldMk cId="153256471" sldId="431"/>
            <ac:spMk id="15" creationId="{3B9C4332-ECC5-4BBE-8CCF-1BB73CCD4508}"/>
          </ac:spMkLst>
        </pc:spChg>
        <pc:spChg chg="add del mod">
          <ac:chgData name="刘 老师" userId="b4fc546b0e5cf88c" providerId="LiveId" clId="{CA79C1DE-26EC-43AB-B537-71CDA61FFE98}" dt="2020-11-25T15:22:17.943" v="390" actId="478"/>
          <ac:spMkLst>
            <pc:docMk/>
            <pc:sldMk cId="153256471" sldId="431"/>
            <ac:spMk id="16" creationId="{99067194-9B0C-4FCE-9C8C-B831E8757108}"/>
          </ac:spMkLst>
        </pc:spChg>
        <pc:spChg chg="add del mod">
          <ac:chgData name="刘 老师" userId="b4fc546b0e5cf88c" providerId="LiveId" clId="{CA79C1DE-26EC-43AB-B537-71CDA61FFE98}" dt="2020-11-25T15:22:17.943" v="390" actId="478"/>
          <ac:spMkLst>
            <pc:docMk/>
            <pc:sldMk cId="153256471" sldId="431"/>
            <ac:spMk id="17" creationId="{0DA09184-F822-4798-AB04-357856BD8FC6}"/>
          </ac:spMkLst>
        </pc:spChg>
        <pc:spChg chg="add del mod">
          <ac:chgData name="刘 老师" userId="b4fc546b0e5cf88c" providerId="LiveId" clId="{CA79C1DE-26EC-43AB-B537-71CDA61FFE98}" dt="2020-11-25T15:22:17.943" v="390" actId="478"/>
          <ac:spMkLst>
            <pc:docMk/>
            <pc:sldMk cId="153256471" sldId="431"/>
            <ac:spMk id="18" creationId="{11619438-D6C8-411C-B63A-9907C9298C78}"/>
          </ac:spMkLst>
        </pc:spChg>
        <pc:spChg chg="add del mod">
          <ac:chgData name="刘 老师" userId="b4fc546b0e5cf88c" providerId="LiveId" clId="{CA79C1DE-26EC-43AB-B537-71CDA61FFE98}" dt="2020-11-25T15:22:17.943" v="390" actId="478"/>
          <ac:spMkLst>
            <pc:docMk/>
            <pc:sldMk cId="153256471" sldId="431"/>
            <ac:spMk id="19" creationId="{F09109C0-A60C-43A9-AA14-A824B077F3C7}"/>
          </ac:spMkLst>
        </pc:spChg>
        <pc:spChg chg="add del mod">
          <ac:chgData name="刘 老师" userId="b4fc546b0e5cf88c" providerId="LiveId" clId="{CA79C1DE-26EC-43AB-B537-71CDA61FFE98}" dt="2020-11-25T15:22:17.943" v="390" actId="478"/>
          <ac:spMkLst>
            <pc:docMk/>
            <pc:sldMk cId="153256471" sldId="431"/>
            <ac:spMk id="20" creationId="{48E8FE1B-AF40-463D-8B3A-D97DFBBB9A64}"/>
          </ac:spMkLst>
        </pc:spChg>
        <pc:spChg chg="add del mod">
          <ac:chgData name="刘 老师" userId="b4fc546b0e5cf88c" providerId="LiveId" clId="{CA79C1DE-26EC-43AB-B537-71CDA61FFE98}" dt="2020-11-25T15:22:17.943" v="390" actId="478"/>
          <ac:spMkLst>
            <pc:docMk/>
            <pc:sldMk cId="153256471" sldId="431"/>
            <ac:spMk id="21" creationId="{8E54051F-7AFF-48B3-AA44-D6477A9B5D2F}"/>
          </ac:spMkLst>
        </pc:spChg>
        <pc:spChg chg="add del mod">
          <ac:chgData name="刘 老师" userId="b4fc546b0e5cf88c" providerId="LiveId" clId="{CA79C1DE-26EC-43AB-B537-71CDA61FFE98}" dt="2020-11-25T15:22:17.943" v="390" actId="478"/>
          <ac:spMkLst>
            <pc:docMk/>
            <pc:sldMk cId="153256471" sldId="431"/>
            <ac:spMk id="22" creationId="{F282678F-0291-4EEC-A0A4-6DEC0DECBA31}"/>
          </ac:spMkLst>
        </pc:spChg>
        <pc:spChg chg="add del mod">
          <ac:chgData name="刘 老师" userId="b4fc546b0e5cf88c" providerId="LiveId" clId="{CA79C1DE-26EC-43AB-B537-71CDA61FFE98}" dt="2020-11-25T15:22:17.943" v="390" actId="478"/>
          <ac:spMkLst>
            <pc:docMk/>
            <pc:sldMk cId="153256471" sldId="431"/>
            <ac:spMk id="23" creationId="{BAFA2D5C-4CDE-4A65-B651-270FCA4A4A36}"/>
          </ac:spMkLst>
        </pc:spChg>
        <pc:spChg chg="add del mod">
          <ac:chgData name="刘 老师" userId="b4fc546b0e5cf88c" providerId="LiveId" clId="{CA79C1DE-26EC-43AB-B537-71CDA61FFE98}" dt="2020-11-25T15:22:17.943" v="390" actId="478"/>
          <ac:spMkLst>
            <pc:docMk/>
            <pc:sldMk cId="153256471" sldId="431"/>
            <ac:spMk id="24" creationId="{47B82BCB-8205-4333-88F5-1838F35A97A8}"/>
          </ac:spMkLst>
        </pc:spChg>
        <pc:spChg chg="add del mod">
          <ac:chgData name="刘 老师" userId="b4fc546b0e5cf88c" providerId="LiveId" clId="{CA79C1DE-26EC-43AB-B537-71CDA61FFE98}" dt="2020-11-25T15:22:17.943" v="390" actId="478"/>
          <ac:spMkLst>
            <pc:docMk/>
            <pc:sldMk cId="153256471" sldId="431"/>
            <ac:spMk id="25" creationId="{24E93275-9E2E-4AD4-AB8D-A457B74D5E1A}"/>
          </ac:spMkLst>
        </pc:spChg>
        <pc:spChg chg="add mod">
          <ac:chgData name="刘 老师" userId="b4fc546b0e5cf88c" providerId="LiveId" clId="{CA79C1DE-26EC-43AB-B537-71CDA61FFE98}" dt="2020-11-25T15:23:05.022" v="538" actId="113"/>
          <ac:spMkLst>
            <pc:docMk/>
            <pc:sldMk cId="153256471" sldId="431"/>
            <ac:spMk id="35" creationId="{1593D136-1FC6-449E-86AA-6D6A8CB71167}"/>
          </ac:spMkLst>
        </pc:spChg>
        <pc:spChg chg="add mod">
          <ac:chgData name="刘 老师" userId="b4fc546b0e5cf88c" providerId="LiveId" clId="{CA79C1DE-26EC-43AB-B537-71CDA61FFE98}" dt="2020-11-25T15:23:05.022" v="538" actId="113"/>
          <ac:spMkLst>
            <pc:docMk/>
            <pc:sldMk cId="153256471" sldId="431"/>
            <ac:spMk id="36" creationId="{965AE660-3E82-4FFA-8997-2CAED43B140A}"/>
          </ac:spMkLst>
        </pc:spChg>
        <pc:spChg chg="add mod">
          <ac:chgData name="刘 老师" userId="b4fc546b0e5cf88c" providerId="LiveId" clId="{CA79C1DE-26EC-43AB-B537-71CDA61FFE98}" dt="2020-11-25T15:23:05.022" v="538" actId="113"/>
          <ac:spMkLst>
            <pc:docMk/>
            <pc:sldMk cId="153256471" sldId="431"/>
            <ac:spMk id="37" creationId="{690FBE23-B77B-42A9-8619-588D0CE7D64C}"/>
          </ac:spMkLst>
        </pc:spChg>
        <pc:spChg chg="add mod">
          <ac:chgData name="刘 老师" userId="b4fc546b0e5cf88c" providerId="LiveId" clId="{CA79C1DE-26EC-43AB-B537-71CDA61FFE98}" dt="2020-11-25T15:23:05.022" v="538" actId="113"/>
          <ac:spMkLst>
            <pc:docMk/>
            <pc:sldMk cId="153256471" sldId="431"/>
            <ac:spMk id="38" creationId="{F566603C-7F1B-4D91-B378-9B88B78C0F91}"/>
          </ac:spMkLst>
        </pc:spChg>
        <pc:spChg chg="add mod">
          <ac:chgData name="刘 老师" userId="b4fc546b0e5cf88c" providerId="LiveId" clId="{CA79C1DE-26EC-43AB-B537-71CDA61FFE98}" dt="2020-11-25T15:23:05.022" v="538" actId="113"/>
          <ac:spMkLst>
            <pc:docMk/>
            <pc:sldMk cId="153256471" sldId="431"/>
            <ac:spMk id="39" creationId="{3C2ABF38-C977-4C1F-A3B8-889566FA6A27}"/>
          </ac:spMkLst>
        </pc:spChg>
        <pc:spChg chg="add mod">
          <ac:chgData name="刘 老师" userId="b4fc546b0e5cf88c" providerId="LiveId" clId="{CA79C1DE-26EC-43AB-B537-71CDA61FFE98}" dt="2020-11-25T15:23:05.022" v="538" actId="113"/>
          <ac:spMkLst>
            <pc:docMk/>
            <pc:sldMk cId="153256471" sldId="431"/>
            <ac:spMk id="40" creationId="{A4F77C66-90B9-4EE4-88CB-49E8FE4F6D02}"/>
          </ac:spMkLst>
        </pc:spChg>
        <pc:spChg chg="add mod">
          <ac:chgData name="刘 老师" userId="b4fc546b0e5cf88c" providerId="LiveId" clId="{CA79C1DE-26EC-43AB-B537-71CDA61FFE98}" dt="2020-11-25T15:23:05.022" v="538" actId="113"/>
          <ac:spMkLst>
            <pc:docMk/>
            <pc:sldMk cId="153256471" sldId="431"/>
            <ac:spMk id="41" creationId="{4C761C5C-2D14-4FC4-B838-8600A578B597}"/>
          </ac:spMkLst>
        </pc:spChg>
        <pc:spChg chg="add mod">
          <ac:chgData name="刘 老师" userId="b4fc546b0e5cf88c" providerId="LiveId" clId="{CA79C1DE-26EC-43AB-B537-71CDA61FFE98}" dt="2020-11-25T15:23:05.022" v="538" actId="113"/>
          <ac:spMkLst>
            <pc:docMk/>
            <pc:sldMk cId="153256471" sldId="431"/>
            <ac:spMk id="42" creationId="{80AD65F2-415E-44CA-8893-4DA54A88F1CC}"/>
          </ac:spMkLst>
        </pc:spChg>
        <pc:spChg chg="add mod">
          <ac:chgData name="刘 老师" userId="b4fc546b0e5cf88c" providerId="LiveId" clId="{CA79C1DE-26EC-43AB-B537-71CDA61FFE98}" dt="2020-11-25T15:23:05.022" v="538" actId="113"/>
          <ac:spMkLst>
            <pc:docMk/>
            <pc:sldMk cId="153256471" sldId="431"/>
            <ac:spMk id="43" creationId="{0AABF266-794B-4D07-BFAC-0BD3D0B030F8}"/>
          </ac:spMkLst>
        </pc:spChg>
        <pc:spChg chg="add mod">
          <ac:chgData name="刘 老师" userId="b4fc546b0e5cf88c" providerId="LiveId" clId="{CA79C1DE-26EC-43AB-B537-71CDA61FFE98}" dt="2020-11-25T15:23:05.022" v="538" actId="113"/>
          <ac:spMkLst>
            <pc:docMk/>
            <pc:sldMk cId="153256471" sldId="431"/>
            <ac:spMk id="44" creationId="{436B1038-46A6-4C82-8D80-CCBE86B36722}"/>
          </ac:spMkLst>
        </pc:spChg>
        <pc:spChg chg="add mod">
          <ac:chgData name="刘 老师" userId="b4fc546b0e5cf88c" providerId="LiveId" clId="{CA79C1DE-26EC-43AB-B537-71CDA61FFE98}" dt="2020-11-25T15:23:05.022" v="538" actId="113"/>
          <ac:spMkLst>
            <pc:docMk/>
            <pc:sldMk cId="153256471" sldId="431"/>
            <ac:spMk id="45" creationId="{D5D97233-1D4A-45C1-A665-AAFED9348343}"/>
          </ac:spMkLst>
        </pc:spChg>
        <pc:spChg chg="add mod">
          <ac:chgData name="刘 老师" userId="b4fc546b0e5cf88c" providerId="LiveId" clId="{CA79C1DE-26EC-43AB-B537-71CDA61FFE98}" dt="2020-11-25T15:23:05.022" v="538" actId="113"/>
          <ac:spMkLst>
            <pc:docMk/>
            <pc:sldMk cId="153256471" sldId="431"/>
            <ac:spMk id="46" creationId="{56782983-384C-474C-AA61-ACF76EEDA189}"/>
          </ac:spMkLst>
        </pc:spChg>
        <pc:spChg chg="add mod">
          <ac:chgData name="刘 老师" userId="b4fc546b0e5cf88c" providerId="LiveId" clId="{CA79C1DE-26EC-43AB-B537-71CDA61FFE98}" dt="2020-11-25T15:23:05.022" v="538" actId="113"/>
          <ac:spMkLst>
            <pc:docMk/>
            <pc:sldMk cId="153256471" sldId="431"/>
            <ac:spMk id="47" creationId="{4942A501-1715-4354-A710-554621604CEC}"/>
          </ac:spMkLst>
        </pc:spChg>
        <pc:spChg chg="add mod">
          <ac:chgData name="刘 老师" userId="b4fc546b0e5cf88c" providerId="LiveId" clId="{CA79C1DE-26EC-43AB-B537-71CDA61FFE98}" dt="2020-11-25T15:23:05.022" v="538" actId="113"/>
          <ac:spMkLst>
            <pc:docMk/>
            <pc:sldMk cId="153256471" sldId="431"/>
            <ac:spMk id="48" creationId="{72AB8986-45CF-4EAE-B5A5-A1EAF78DDB4D}"/>
          </ac:spMkLst>
        </pc:spChg>
        <pc:spChg chg="mod">
          <ac:chgData name="刘 老师" userId="b4fc546b0e5cf88c" providerId="LiveId" clId="{CA79C1DE-26EC-43AB-B537-71CDA61FFE98}" dt="2020-11-25T15:11:38.141" v="213" actId="6549"/>
          <ac:spMkLst>
            <pc:docMk/>
            <pc:sldMk cId="153256471" sldId="431"/>
            <ac:spMk id="6146" creationId="{00000000-0000-0000-0000-000000000000}"/>
          </ac:spMkLst>
        </pc:spChg>
        <pc:grpChg chg="add del mod">
          <ac:chgData name="刘 老师" userId="b4fc546b0e5cf88c" providerId="LiveId" clId="{CA79C1DE-26EC-43AB-B537-71CDA61FFE98}" dt="2020-11-25T15:22:17.943" v="390" actId="478"/>
          <ac:grpSpMkLst>
            <pc:docMk/>
            <pc:sldMk cId="153256471" sldId="431"/>
            <ac:grpSpMk id="26" creationId="{819EA3AE-B080-4241-B1F9-B6C671015FBD}"/>
          </ac:grpSpMkLst>
        </pc:grpChg>
        <pc:grpChg chg="add del mod">
          <ac:chgData name="刘 老师" userId="b4fc546b0e5cf88c" providerId="LiveId" clId="{CA79C1DE-26EC-43AB-B537-71CDA61FFE98}" dt="2020-11-25T15:22:17.943" v="390" actId="478"/>
          <ac:grpSpMkLst>
            <pc:docMk/>
            <pc:sldMk cId="153256471" sldId="431"/>
            <ac:grpSpMk id="29" creationId="{83A3B965-308D-4F9C-BA75-83C6D82E6EDD}"/>
          </ac:grpSpMkLst>
        </pc:grpChg>
        <pc:grpChg chg="add del mod">
          <ac:chgData name="刘 老师" userId="b4fc546b0e5cf88c" providerId="LiveId" clId="{CA79C1DE-26EC-43AB-B537-71CDA61FFE98}" dt="2020-11-25T15:22:17.943" v="390" actId="478"/>
          <ac:grpSpMkLst>
            <pc:docMk/>
            <pc:sldMk cId="153256471" sldId="431"/>
            <ac:grpSpMk id="32" creationId="{01D3564B-B50A-4C3A-B53B-13D944B71252}"/>
          </ac:grpSpMkLst>
        </pc:grpChg>
        <pc:grpChg chg="add mod">
          <ac:chgData name="刘 老师" userId="b4fc546b0e5cf88c" providerId="LiveId" clId="{CA79C1DE-26EC-43AB-B537-71CDA61FFE98}" dt="2020-11-25T15:23:05.022" v="538" actId="113"/>
          <ac:grpSpMkLst>
            <pc:docMk/>
            <pc:sldMk cId="153256471" sldId="431"/>
            <ac:grpSpMk id="49" creationId="{FC2DB83B-819E-4DA4-ABB1-644FF47AF37B}"/>
          </ac:grpSpMkLst>
        </pc:grpChg>
        <pc:grpChg chg="add mod">
          <ac:chgData name="刘 老师" userId="b4fc546b0e5cf88c" providerId="LiveId" clId="{CA79C1DE-26EC-43AB-B537-71CDA61FFE98}" dt="2020-11-25T15:23:05.022" v="538" actId="113"/>
          <ac:grpSpMkLst>
            <pc:docMk/>
            <pc:sldMk cId="153256471" sldId="431"/>
            <ac:grpSpMk id="52" creationId="{956D9B54-1D87-42ED-A258-0E75745110A0}"/>
          </ac:grpSpMkLst>
        </pc:grpChg>
        <pc:grpChg chg="add mod">
          <ac:chgData name="刘 老师" userId="b4fc546b0e5cf88c" providerId="LiveId" clId="{CA79C1DE-26EC-43AB-B537-71CDA61FFE98}" dt="2020-11-25T15:23:05.022" v="538" actId="113"/>
          <ac:grpSpMkLst>
            <pc:docMk/>
            <pc:sldMk cId="153256471" sldId="431"/>
            <ac:grpSpMk id="55" creationId="{DB200EDA-5EBA-4E37-A558-A5D424EC9EBC}"/>
          </ac:grpSpMkLst>
        </pc:grpChg>
        <pc:grpChg chg="add mod">
          <ac:chgData name="刘 老师" userId="b4fc546b0e5cf88c" providerId="LiveId" clId="{CA79C1DE-26EC-43AB-B537-71CDA61FFE98}" dt="2020-11-25T15:23:05.022" v="538" actId="113"/>
          <ac:grpSpMkLst>
            <pc:docMk/>
            <pc:sldMk cId="153256471" sldId="431"/>
            <ac:grpSpMk id="58" creationId="{38D447AD-EF3E-4AF9-B92B-659363A0B711}"/>
          </ac:grpSpMkLst>
        </pc:grpChg>
        <pc:picChg chg="del">
          <ac:chgData name="刘 老师" userId="b4fc546b0e5cf88c" providerId="LiveId" clId="{CA79C1DE-26EC-43AB-B537-71CDA61FFE98}" dt="2020-11-25T15:13:42.414" v="214" actId="478"/>
          <ac:picMkLst>
            <pc:docMk/>
            <pc:sldMk cId="153256471" sldId="431"/>
            <ac:picMk id="10" creationId="{541D6B0F-DC0D-46B8-89EB-70557419540B}"/>
          </ac:picMkLst>
        </pc:picChg>
        <pc:picChg chg="add mod">
          <ac:chgData name="刘 老师" userId="b4fc546b0e5cf88c" providerId="LiveId" clId="{CA79C1DE-26EC-43AB-B537-71CDA61FFE98}" dt="2020-11-25T15:16:31.214" v="245" actId="1076"/>
          <ac:picMkLst>
            <pc:docMk/>
            <pc:sldMk cId="153256471" sldId="431"/>
            <ac:picMk id="11" creationId="{DDA724F1-A76A-4451-B908-3884DF800632}"/>
          </ac:picMkLst>
        </pc:picChg>
      </pc:sldChg>
      <pc:sldChg chg="modSp">
        <pc:chgData name="刘 老师" userId="b4fc546b0e5cf88c" providerId="LiveId" clId="{CA79C1DE-26EC-43AB-B537-71CDA61FFE98}" dt="2020-11-25T14:15:32.262" v="123"/>
        <pc:sldMkLst>
          <pc:docMk/>
          <pc:sldMk cId="3057474403" sldId="1038"/>
        </pc:sldMkLst>
        <pc:spChg chg="mod">
          <ac:chgData name="刘 老师" userId="b4fc546b0e5cf88c" providerId="LiveId" clId="{CA79C1DE-26EC-43AB-B537-71CDA61FFE98}" dt="2020-11-25T14:15:06.170" v="83"/>
          <ac:spMkLst>
            <pc:docMk/>
            <pc:sldMk cId="3057474403" sldId="1038"/>
            <ac:spMk id="15" creationId="{00000000-0000-0000-0000-000000000000}"/>
          </ac:spMkLst>
        </pc:spChg>
        <pc:spChg chg="mod">
          <ac:chgData name="刘 老师" userId="b4fc546b0e5cf88c" providerId="LiveId" clId="{CA79C1DE-26EC-43AB-B537-71CDA61FFE98}" dt="2020-11-25T14:15:32.262" v="123"/>
          <ac:spMkLst>
            <pc:docMk/>
            <pc:sldMk cId="3057474403" sldId="1038"/>
            <ac:spMk id="21" creationId="{00000000-0000-0000-0000-000000000000}"/>
          </ac:spMkLst>
        </pc:spChg>
      </pc:sldChg>
      <pc:sldChg chg="add">
        <pc:chgData name="刘 老师" userId="b4fc546b0e5cf88c" providerId="LiveId" clId="{CA79C1DE-26EC-43AB-B537-71CDA61FFE98}" dt="2020-11-25T15:09:54.132" v="124"/>
        <pc:sldMkLst>
          <pc:docMk/>
          <pc:sldMk cId="0" sldId="1293"/>
        </pc:sldMkLst>
      </pc:sldChg>
    </pc:docChg>
  </pc:docChgLst>
  <pc:docChgLst>
    <pc:chgData name="刘 老师" userId="b4fc546b0e5cf88c" providerId="LiveId" clId="{9A54FBEC-E2A4-43DC-9DF9-D1DD2DBCA801}"/>
    <pc:docChg chg="undo custSel addSld delSld modSld modMainMaster">
      <pc:chgData name="刘 老师" userId="b4fc546b0e5cf88c" providerId="LiveId" clId="{9A54FBEC-E2A4-43DC-9DF9-D1DD2DBCA801}" dt="2020-11-26T04:04:31.807" v="3031" actId="6549"/>
      <pc:docMkLst>
        <pc:docMk/>
      </pc:docMkLst>
      <pc:sldChg chg="del">
        <pc:chgData name="刘 老师" userId="b4fc546b0e5cf88c" providerId="LiveId" clId="{9A54FBEC-E2A4-43DC-9DF9-D1DD2DBCA801}" dt="2020-11-26T04:02:50.811" v="2925" actId="47"/>
        <pc:sldMkLst>
          <pc:docMk/>
          <pc:sldMk cId="0" sldId="258"/>
        </pc:sldMkLst>
      </pc:sldChg>
      <pc:sldChg chg="del">
        <pc:chgData name="刘 老师" userId="b4fc546b0e5cf88c" providerId="LiveId" clId="{9A54FBEC-E2A4-43DC-9DF9-D1DD2DBCA801}" dt="2020-11-26T00:17:21.268" v="20" actId="47"/>
        <pc:sldMkLst>
          <pc:docMk/>
          <pc:sldMk cId="0" sldId="259"/>
        </pc:sldMkLst>
      </pc:sldChg>
      <pc:sldChg chg="modSp del">
        <pc:chgData name="刘 老师" userId="b4fc546b0e5cf88c" providerId="LiveId" clId="{9A54FBEC-E2A4-43DC-9DF9-D1DD2DBCA801}" dt="2020-11-26T00:22:14.933" v="99" actId="47"/>
        <pc:sldMkLst>
          <pc:docMk/>
          <pc:sldMk cId="0" sldId="260"/>
        </pc:sldMkLst>
        <pc:spChg chg="mod">
          <ac:chgData name="刘 老师" userId="b4fc546b0e5cf88c" providerId="LiveId" clId="{9A54FBEC-E2A4-43DC-9DF9-D1DD2DBCA801}" dt="2020-11-26T00:17:34.402" v="24" actId="404"/>
          <ac:spMkLst>
            <pc:docMk/>
            <pc:sldMk cId="0" sldId="260"/>
            <ac:spMk id="272395" creationId="{1D0F732F-3C4D-4486-9B45-1626130617E4}"/>
          </ac:spMkLst>
        </pc:spChg>
      </pc:sldChg>
      <pc:sldChg chg="addSp delSp modSp del">
        <pc:chgData name="刘 老师" userId="b4fc546b0e5cf88c" providerId="LiveId" clId="{9A54FBEC-E2A4-43DC-9DF9-D1DD2DBCA801}" dt="2020-11-26T00:31:07.679" v="346" actId="47"/>
        <pc:sldMkLst>
          <pc:docMk/>
          <pc:sldMk cId="0" sldId="261"/>
        </pc:sldMkLst>
        <pc:spChg chg="mod">
          <ac:chgData name="刘 老师" userId="b4fc546b0e5cf88c" providerId="LiveId" clId="{9A54FBEC-E2A4-43DC-9DF9-D1DD2DBCA801}" dt="2020-11-26T00:23:40.701" v="143" actId="21"/>
          <ac:spMkLst>
            <pc:docMk/>
            <pc:sldMk cId="0" sldId="261"/>
            <ac:spMk id="274442" creationId="{D60ACDF5-7757-4F7F-99ED-759583ADCF7B}"/>
          </ac:spMkLst>
        </pc:spChg>
        <pc:picChg chg="add del">
          <ac:chgData name="刘 老师" userId="b4fc546b0e5cf88c" providerId="LiveId" clId="{9A54FBEC-E2A4-43DC-9DF9-D1DD2DBCA801}" dt="2020-11-26T00:23:16.727" v="138" actId="21"/>
          <ac:picMkLst>
            <pc:docMk/>
            <pc:sldMk cId="0" sldId="261"/>
            <ac:picMk id="274441" creationId="{ED001CDE-92DE-482C-BB34-1F7BC80E4FBB}"/>
          </ac:picMkLst>
        </pc:picChg>
      </pc:sldChg>
      <pc:sldChg chg="modSp del">
        <pc:chgData name="刘 老师" userId="b4fc546b0e5cf88c" providerId="LiveId" clId="{9A54FBEC-E2A4-43DC-9DF9-D1DD2DBCA801}" dt="2020-11-26T00:51:01.341" v="502" actId="47"/>
        <pc:sldMkLst>
          <pc:docMk/>
          <pc:sldMk cId="0" sldId="262"/>
        </pc:sldMkLst>
        <pc:spChg chg="mod">
          <ac:chgData name="刘 老师" userId="b4fc546b0e5cf88c" providerId="LiveId" clId="{9A54FBEC-E2A4-43DC-9DF9-D1DD2DBCA801}" dt="2020-11-26T00:31:37.968" v="352" actId="404"/>
          <ac:spMkLst>
            <pc:docMk/>
            <pc:sldMk cId="0" sldId="262"/>
            <ac:spMk id="276488" creationId="{374806A3-C822-462A-8993-01A8E396B0C2}"/>
          </ac:spMkLst>
        </pc:spChg>
      </pc:sldChg>
      <pc:sldChg chg="modSp del">
        <pc:chgData name="刘 老师" userId="b4fc546b0e5cf88c" providerId="LiveId" clId="{9A54FBEC-E2A4-43DC-9DF9-D1DD2DBCA801}" dt="2020-11-26T02:20:13.362" v="2129" actId="47"/>
        <pc:sldMkLst>
          <pc:docMk/>
          <pc:sldMk cId="0" sldId="265"/>
        </pc:sldMkLst>
        <pc:spChg chg="mod">
          <ac:chgData name="刘 老师" userId="b4fc546b0e5cf88c" providerId="LiveId" clId="{9A54FBEC-E2A4-43DC-9DF9-D1DD2DBCA801}" dt="2020-11-26T01:53:20.053" v="1982" actId="404"/>
          <ac:spMkLst>
            <pc:docMk/>
            <pc:sldMk cId="0" sldId="265"/>
            <ac:spMk id="282632" creationId="{DC47FDE3-3D8E-4F47-8305-D380BB66A1F2}"/>
          </ac:spMkLst>
        </pc:spChg>
      </pc:sldChg>
      <pc:sldChg chg="modSp del">
        <pc:chgData name="刘 老师" userId="b4fc546b0e5cf88c" providerId="LiveId" clId="{9A54FBEC-E2A4-43DC-9DF9-D1DD2DBCA801}" dt="2020-11-26T02:24:12.784" v="2254" actId="47"/>
        <pc:sldMkLst>
          <pc:docMk/>
          <pc:sldMk cId="0" sldId="266"/>
        </pc:sldMkLst>
        <pc:spChg chg="mod">
          <ac:chgData name="刘 老师" userId="b4fc546b0e5cf88c" providerId="LiveId" clId="{9A54FBEC-E2A4-43DC-9DF9-D1DD2DBCA801}" dt="2020-11-26T02:21:47.494" v="2211" actId="21"/>
          <ac:spMkLst>
            <pc:docMk/>
            <pc:sldMk cId="0" sldId="266"/>
            <ac:spMk id="284680" creationId="{3F528513-72C3-466F-B12A-3742696E6537}"/>
          </ac:spMkLst>
        </pc:spChg>
      </pc:sldChg>
      <pc:sldChg chg="addSp delSp modSp del">
        <pc:chgData name="刘 老师" userId="b4fc546b0e5cf88c" providerId="LiveId" clId="{9A54FBEC-E2A4-43DC-9DF9-D1DD2DBCA801}" dt="2020-11-26T03:59:47.181" v="2698" actId="47"/>
        <pc:sldMkLst>
          <pc:docMk/>
          <pc:sldMk cId="0" sldId="267"/>
        </pc:sldMkLst>
        <pc:spChg chg="mod">
          <ac:chgData name="刘 老师" userId="b4fc546b0e5cf88c" providerId="LiveId" clId="{9A54FBEC-E2A4-43DC-9DF9-D1DD2DBCA801}" dt="2020-11-26T02:26:59.771" v="2261" actId="21"/>
          <ac:spMkLst>
            <pc:docMk/>
            <pc:sldMk cId="0" sldId="267"/>
            <ac:spMk id="286729" creationId="{6D39EFA3-41EF-4685-A652-7049679BB50E}"/>
          </ac:spMkLst>
        </pc:spChg>
        <pc:grpChg chg="add del mod">
          <ac:chgData name="刘 老师" userId="b4fc546b0e5cf88c" providerId="LiveId" clId="{9A54FBEC-E2A4-43DC-9DF9-D1DD2DBCA801}" dt="2020-11-26T02:43:55.160" v="2552" actId="21"/>
          <ac:grpSpMkLst>
            <pc:docMk/>
            <pc:sldMk cId="0" sldId="267"/>
            <ac:grpSpMk id="286733" creationId="{BC5D1D8B-A6E0-48B7-8010-8C753AFB65C2}"/>
          </ac:grpSpMkLst>
        </pc:grpChg>
      </pc:sldChg>
      <pc:sldChg chg="modSp del">
        <pc:chgData name="刘 老师" userId="b4fc546b0e5cf88c" providerId="LiveId" clId="{9A54FBEC-E2A4-43DC-9DF9-D1DD2DBCA801}" dt="2020-11-26T03:59:47.346" v="2699" actId="47"/>
        <pc:sldMkLst>
          <pc:docMk/>
          <pc:sldMk cId="0" sldId="268"/>
        </pc:sldMkLst>
        <pc:spChg chg="mod">
          <ac:chgData name="刘 老师" userId="b4fc546b0e5cf88c" providerId="LiveId" clId="{9A54FBEC-E2A4-43DC-9DF9-D1DD2DBCA801}" dt="2020-11-26T02:37:33.865" v="2284" actId="404"/>
          <ac:spMkLst>
            <pc:docMk/>
            <pc:sldMk cId="0" sldId="268"/>
            <ac:spMk id="288776" creationId="{BC34A731-A29E-4CE9-9BC0-D55EF4CA3B97}"/>
          </ac:spMkLst>
        </pc:spChg>
      </pc:sldChg>
      <pc:sldChg chg="del">
        <pc:chgData name="刘 老师" userId="b4fc546b0e5cf88c" providerId="LiveId" clId="{9A54FBEC-E2A4-43DC-9DF9-D1DD2DBCA801}" dt="2020-11-26T03:59:47.571" v="2700" actId="47"/>
        <pc:sldMkLst>
          <pc:docMk/>
          <pc:sldMk cId="0" sldId="269"/>
        </pc:sldMkLst>
      </pc:sldChg>
      <pc:sldChg chg="del">
        <pc:chgData name="刘 老师" userId="b4fc546b0e5cf88c" providerId="LiveId" clId="{9A54FBEC-E2A4-43DC-9DF9-D1DD2DBCA801}" dt="2020-11-26T03:59:47.755" v="2701" actId="47"/>
        <pc:sldMkLst>
          <pc:docMk/>
          <pc:sldMk cId="0" sldId="270"/>
        </pc:sldMkLst>
      </pc:sldChg>
      <pc:sldChg chg="del">
        <pc:chgData name="刘 老师" userId="b4fc546b0e5cf88c" providerId="LiveId" clId="{9A54FBEC-E2A4-43DC-9DF9-D1DD2DBCA801}" dt="2020-11-26T03:59:47.804" v="2702" actId="47"/>
        <pc:sldMkLst>
          <pc:docMk/>
          <pc:sldMk cId="0" sldId="271"/>
        </pc:sldMkLst>
      </pc:sldChg>
      <pc:sldChg chg="del">
        <pc:chgData name="刘 老师" userId="b4fc546b0e5cf88c" providerId="LiveId" clId="{9A54FBEC-E2A4-43DC-9DF9-D1DD2DBCA801}" dt="2020-11-26T03:59:48.017" v="2703" actId="47"/>
        <pc:sldMkLst>
          <pc:docMk/>
          <pc:sldMk cId="0" sldId="272"/>
        </pc:sldMkLst>
      </pc:sldChg>
      <pc:sldChg chg="del">
        <pc:chgData name="刘 老师" userId="b4fc546b0e5cf88c" providerId="LiveId" clId="{9A54FBEC-E2A4-43DC-9DF9-D1DD2DBCA801}" dt="2020-11-26T03:59:48.346" v="2704" actId="47"/>
        <pc:sldMkLst>
          <pc:docMk/>
          <pc:sldMk cId="0" sldId="273"/>
        </pc:sldMkLst>
      </pc:sldChg>
      <pc:sldChg chg="del">
        <pc:chgData name="刘 老师" userId="b4fc546b0e5cf88c" providerId="LiveId" clId="{9A54FBEC-E2A4-43DC-9DF9-D1DD2DBCA801}" dt="2020-11-26T03:59:48.384" v="2705" actId="47"/>
        <pc:sldMkLst>
          <pc:docMk/>
          <pc:sldMk cId="0" sldId="274"/>
        </pc:sldMkLst>
      </pc:sldChg>
      <pc:sldChg chg="del">
        <pc:chgData name="刘 老师" userId="b4fc546b0e5cf88c" providerId="LiveId" clId="{9A54FBEC-E2A4-43DC-9DF9-D1DD2DBCA801}" dt="2020-11-26T03:59:49.639" v="2706" actId="47"/>
        <pc:sldMkLst>
          <pc:docMk/>
          <pc:sldMk cId="0" sldId="275"/>
        </pc:sldMkLst>
      </pc:sldChg>
      <pc:sldChg chg="del">
        <pc:chgData name="刘 老师" userId="b4fc546b0e5cf88c" providerId="LiveId" clId="{9A54FBEC-E2A4-43DC-9DF9-D1DD2DBCA801}" dt="2020-11-26T03:59:49.667" v="2707" actId="47"/>
        <pc:sldMkLst>
          <pc:docMk/>
          <pc:sldMk cId="0" sldId="276"/>
        </pc:sldMkLst>
      </pc:sldChg>
      <pc:sldChg chg="del">
        <pc:chgData name="刘 老师" userId="b4fc546b0e5cf88c" providerId="LiveId" clId="{9A54FBEC-E2A4-43DC-9DF9-D1DD2DBCA801}" dt="2020-11-26T03:59:49.691" v="2708" actId="47"/>
        <pc:sldMkLst>
          <pc:docMk/>
          <pc:sldMk cId="0" sldId="277"/>
        </pc:sldMkLst>
      </pc:sldChg>
      <pc:sldChg chg="del">
        <pc:chgData name="刘 老师" userId="b4fc546b0e5cf88c" providerId="LiveId" clId="{9A54FBEC-E2A4-43DC-9DF9-D1DD2DBCA801}" dt="2020-11-26T03:59:49.709" v="2709" actId="47"/>
        <pc:sldMkLst>
          <pc:docMk/>
          <pc:sldMk cId="0" sldId="278"/>
        </pc:sldMkLst>
      </pc:sldChg>
      <pc:sldChg chg="del">
        <pc:chgData name="刘 老师" userId="b4fc546b0e5cf88c" providerId="LiveId" clId="{9A54FBEC-E2A4-43DC-9DF9-D1DD2DBCA801}" dt="2020-11-26T03:59:49.731" v="2710" actId="47"/>
        <pc:sldMkLst>
          <pc:docMk/>
          <pc:sldMk cId="0" sldId="279"/>
        </pc:sldMkLst>
      </pc:sldChg>
      <pc:sldChg chg="del">
        <pc:chgData name="刘 老师" userId="b4fc546b0e5cf88c" providerId="LiveId" clId="{9A54FBEC-E2A4-43DC-9DF9-D1DD2DBCA801}" dt="2020-11-26T03:59:49.752" v="2711" actId="47"/>
        <pc:sldMkLst>
          <pc:docMk/>
          <pc:sldMk cId="0" sldId="280"/>
        </pc:sldMkLst>
      </pc:sldChg>
      <pc:sldChg chg="del">
        <pc:chgData name="刘 老师" userId="b4fc546b0e5cf88c" providerId="LiveId" clId="{9A54FBEC-E2A4-43DC-9DF9-D1DD2DBCA801}" dt="2020-11-26T03:59:49.770" v="2712" actId="47"/>
        <pc:sldMkLst>
          <pc:docMk/>
          <pc:sldMk cId="0" sldId="281"/>
        </pc:sldMkLst>
      </pc:sldChg>
      <pc:sldChg chg="del">
        <pc:chgData name="刘 老师" userId="b4fc546b0e5cf88c" providerId="LiveId" clId="{9A54FBEC-E2A4-43DC-9DF9-D1DD2DBCA801}" dt="2020-11-26T03:59:49.793" v="2713" actId="47"/>
        <pc:sldMkLst>
          <pc:docMk/>
          <pc:sldMk cId="0" sldId="282"/>
        </pc:sldMkLst>
      </pc:sldChg>
      <pc:sldChg chg="del">
        <pc:chgData name="刘 老师" userId="b4fc546b0e5cf88c" providerId="LiveId" clId="{9A54FBEC-E2A4-43DC-9DF9-D1DD2DBCA801}" dt="2020-11-26T03:59:50.499" v="2714" actId="47"/>
        <pc:sldMkLst>
          <pc:docMk/>
          <pc:sldMk cId="0" sldId="283"/>
        </pc:sldMkLst>
      </pc:sldChg>
      <pc:sldChg chg="del">
        <pc:chgData name="刘 老师" userId="b4fc546b0e5cf88c" providerId="LiveId" clId="{9A54FBEC-E2A4-43DC-9DF9-D1DD2DBCA801}" dt="2020-11-26T03:59:50.679" v="2715" actId="47"/>
        <pc:sldMkLst>
          <pc:docMk/>
          <pc:sldMk cId="0" sldId="284"/>
        </pc:sldMkLst>
      </pc:sldChg>
      <pc:sldChg chg="del">
        <pc:chgData name="刘 老师" userId="b4fc546b0e5cf88c" providerId="LiveId" clId="{9A54FBEC-E2A4-43DC-9DF9-D1DD2DBCA801}" dt="2020-11-26T03:59:50.856" v="2716" actId="47"/>
        <pc:sldMkLst>
          <pc:docMk/>
          <pc:sldMk cId="0" sldId="285"/>
        </pc:sldMkLst>
      </pc:sldChg>
      <pc:sldChg chg="del">
        <pc:chgData name="刘 老师" userId="b4fc546b0e5cf88c" providerId="LiveId" clId="{9A54FBEC-E2A4-43DC-9DF9-D1DD2DBCA801}" dt="2020-11-26T03:59:50.970" v="2717" actId="47"/>
        <pc:sldMkLst>
          <pc:docMk/>
          <pc:sldMk cId="0" sldId="286"/>
        </pc:sldMkLst>
      </pc:sldChg>
      <pc:sldChg chg="del">
        <pc:chgData name="刘 老师" userId="b4fc546b0e5cf88c" providerId="LiveId" clId="{9A54FBEC-E2A4-43DC-9DF9-D1DD2DBCA801}" dt="2020-11-26T03:59:51.163" v="2718" actId="47"/>
        <pc:sldMkLst>
          <pc:docMk/>
          <pc:sldMk cId="0" sldId="287"/>
        </pc:sldMkLst>
      </pc:sldChg>
      <pc:sldChg chg="del">
        <pc:chgData name="刘 老师" userId="b4fc546b0e5cf88c" providerId="LiveId" clId="{9A54FBEC-E2A4-43DC-9DF9-D1DD2DBCA801}" dt="2020-11-26T03:59:51.349" v="2719" actId="47"/>
        <pc:sldMkLst>
          <pc:docMk/>
          <pc:sldMk cId="0" sldId="288"/>
        </pc:sldMkLst>
      </pc:sldChg>
      <pc:sldChg chg="del">
        <pc:chgData name="刘 老师" userId="b4fc546b0e5cf88c" providerId="LiveId" clId="{9A54FBEC-E2A4-43DC-9DF9-D1DD2DBCA801}" dt="2020-11-26T03:59:51.424" v="2720" actId="47"/>
        <pc:sldMkLst>
          <pc:docMk/>
          <pc:sldMk cId="0" sldId="290"/>
        </pc:sldMkLst>
      </pc:sldChg>
      <pc:sldChg chg="addSp delSp modSp del modAnim">
        <pc:chgData name="刘 老师" userId="b4fc546b0e5cf88c" providerId="LiveId" clId="{9A54FBEC-E2A4-43DC-9DF9-D1DD2DBCA801}" dt="2020-11-26T01:52:57.226" v="1975" actId="47"/>
        <pc:sldMkLst>
          <pc:docMk/>
          <pc:sldMk cId="0" sldId="292"/>
        </pc:sldMkLst>
        <pc:spChg chg="add del">
          <ac:chgData name="刘 老师" userId="b4fc546b0e5cf88c" providerId="LiveId" clId="{9A54FBEC-E2A4-43DC-9DF9-D1DD2DBCA801}" dt="2020-11-26T01:42:16.336" v="1667" actId="21"/>
          <ac:spMkLst>
            <pc:docMk/>
            <pc:sldMk cId="0" sldId="292"/>
            <ac:spMk id="367622" creationId="{C9AD128E-0740-4A97-B03F-25843281EA62}"/>
          </ac:spMkLst>
        </pc:spChg>
        <pc:spChg chg="add del">
          <ac:chgData name="刘 老师" userId="b4fc546b0e5cf88c" providerId="LiveId" clId="{9A54FBEC-E2A4-43DC-9DF9-D1DD2DBCA801}" dt="2020-11-26T01:42:16.336" v="1667" actId="21"/>
          <ac:spMkLst>
            <pc:docMk/>
            <pc:sldMk cId="0" sldId="292"/>
            <ac:spMk id="367623" creationId="{12173CFB-2F61-4BD1-9C35-E037D1FE4C8E}"/>
          </ac:spMkLst>
        </pc:spChg>
        <pc:spChg chg="add del">
          <ac:chgData name="刘 老师" userId="b4fc546b0e5cf88c" providerId="LiveId" clId="{9A54FBEC-E2A4-43DC-9DF9-D1DD2DBCA801}" dt="2020-11-26T01:42:16.336" v="1667" actId="21"/>
          <ac:spMkLst>
            <pc:docMk/>
            <pc:sldMk cId="0" sldId="292"/>
            <ac:spMk id="367627" creationId="{A402555F-520F-4D4B-847E-AA5D2CD34FC2}"/>
          </ac:spMkLst>
        </pc:spChg>
        <pc:spChg chg="add del">
          <ac:chgData name="刘 老师" userId="b4fc546b0e5cf88c" providerId="LiveId" clId="{9A54FBEC-E2A4-43DC-9DF9-D1DD2DBCA801}" dt="2020-11-26T01:42:16.336" v="1667" actId="21"/>
          <ac:spMkLst>
            <pc:docMk/>
            <pc:sldMk cId="0" sldId="292"/>
            <ac:spMk id="367628" creationId="{10492BFC-5B23-4B2E-BEE2-21873702B028}"/>
          </ac:spMkLst>
        </pc:spChg>
        <pc:spChg chg="add del">
          <ac:chgData name="刘 老师" userId="b4fc546b0e5cf88c" providerId="LiveId" clId="{9A54FBEC-E2A4-43DC-9DF9-D1DD2DBCA801}" dt="2020-11-26T01:42:16.336" v="1667" actId="21"/>
          <ac:spMkLst>
            <pc:docMk/>
            <pc:sldMk cId="0" sldId="292"/>
            <ac:spMk id="367629" creationId="{EE26F000-2C57-4B0A-8753-E2340ABEFE9C}"/>
          </ac:spMkLst>
        </pc:spChg>
        <pc:spChg chg="add del">
          <ac:chgData name="刘 老师" userId="b4fc546b0e5cf88c" providerId="LiveId" clId="{9A54FBEC-E2A4-43DC-9DF9-D1DD2DBCA801}" dt="2020-11-26T01:42:16.336" v="1667" actId="21"/>
          <ac:spMkLst>
            <pc:docMk/>
            <pc:sldMk cId="0" sldId="292"/>
            <ac:spMk id="367630" creationId="{79946EDF-3AB7-4B16-B5FB-663C82ECFA41}"/>
          </ac:spMkLst>
        </pc:spChg>
        <pc:spChg chg="add del">
          <ac:chgData name="刘 老师" userId="b4fc546b0e5cf88c" providerId="LiveId" clId="{9A54FBEC-E2A4-43DC-9DF9-D1DD2DBCA801}" dt="2020-11-26T01:42:16.336" v="1667" actId="21"/>
          <ac:spMkLst>
            <pc:docMk/>
            <pc:sldMk cId="0" sldId="292"/>
            <ac:spMk id="367631" creationId="{53DB9927-722D-4636-B08F-2E291AEF8D30}"/>
          </ac:spMkLst>
        </pc:spChg>
        <pc:spChg chg="add del">
          <ac:chgData name="刘 老师" userId="b4fc546b0e5cf88c" providerId="LiveId" clId="{9A54FBEC-E2A4-43DC-9DF9-D1DD2DBCA801}" dt="2020-11-26T01:42:16.336" v="1667" actId="21"/>
          <ac:spMkLst>
            <pc:docMk/>
            <pc:sldMk cId="0" sldId="292"/>
            <ac:spMk id="367632" creationId="{BBBCE4E9-5694-4936-BA17-7AF60F952F6F}"/>
          </ac:spMkLst>
        </pc:spChg>
        <pc:spChg chg="add del">
          <ac:chgData name="刘 老师" userId="b4fc546b0e5cf88c" providerId="LiveId" clId="{9A54FBEC-E2A4-43DC-9DF9-D1DD2DBCA801}" dt="2020-11-26T01:42:16.336" v="1667" actId="21"/>
          <ac:spMkLst>
            <pc:docMk/>
            <pc:sldMk cId="0" sldId="292"/>
            <ac:spMk id="367633" creationId="{ED7C8BCA-FD02-40C5-9570-7F45000A3B3F}"/>
          </ac:spMkLst>
        </pc:spChg>
        <pc:spChg chg="add del">
          <ac:chgData name="刘 老师" userId="b4fc546b0e5cf88c" providerId="LiveId" clId="{9A54FBEC-E2A4-43DC-9DF9-D1DD2DBCA801}" dt="2020-11-26T01:42:16.336" v="1667" actId="21"/>
          <ac:spMkLst>
            <pc:docMk/>
            <pc:sldMk cId="0" sldId="292"/>
            <ac:spMk id="367634" creationId="{0FFB16FB-F535-48B2-A4C8-0499F42BA6D9}"/>
          </ac:spMkLst>
        </pc:spChg>
        <pc:spChg chg="add del">
          <ac:chgData name="刘 老师" userId="b4fc546b0e5cf88c" providerId="LiveId" clId="{9A54FBEC-E2A4-43DC-9DF9-D1DD2DBCA801}" dt="2020-11-26T01:42:16.336" v="1667" actId="21"/>
          <ac:spMkLst>
            <pc:docMk/>
            <pc:sldMk cId="0" sldId="292"/>
            <ac:spMk id="367635" creationId="{CF5259E8-F1E4-4349-9537-FA6713D93082}"/>
          </ac:spMkLst>
        </pc:spChg>
        <pc:spChg chg="add del">
          <ac:chgData name="刘 老师" userId="b4fc546b0e5cf88c" providerId="LiveId" clId="{9A54FBEC-E2A4-43DC-9DF9-D1DD2DBCA801}" dt="2020-11-26T01:42:16.336" v="1667" actId="21"/>
          <ac:spMkLst>
            <pc:docMk/>
            <pc:sldMk cId="0" sldId="292"/>
            <ac:spMk id="367636" creationId="{EB67092B-7013-478A-89E2-7C607DBCAC48}"/>
          </ac:spMkLst>
        </pc:spChg>
        <pc:spChg chg="add del">
          <ac:chgData name="刘 老师" userId="b4fc546b0e5cf88c" providerId="LiveId" clId="{9A54FBEC-E2A4-43DC-9DF9-D1DD2DBCA801}" dt="2020-11-26T01:42:16.336" v="1667" actId="21"/>
          <ac:spMkLst>
            <pc:docMk/>
            <pc:sldMk cId="0" sldId="292"/>
            <ac:spMk id="367637" creationId="{E50268F9-9F71-4895-BB3B-7635358FA391}"/>
          </ac:spMkLst>
        </pc:spChg>
        <pc:spChg chg="add del">
          <ac:chgData name="刘 老师" userId="b4fc546b0e5cf88c" providerId="LiveId" clId="{9A54FBEC-E2A4-43DC-9DF9-D1DD2DBCA801}" dt="2020-11-26T01:42:16.336" v="1667" actId="21"/>
          <ac:spMkLst>
            <pc:docMk/>
            <pc:sldMk cId="0" sldId="292"/>
            <ac:spMk id="367638" creationId="{71FAD73E-F15F-43E3-829B-D0E6A09B2BC8}"/>
          </ac:spMkLst>
        </pc:spChg>
        <pc:spChg chg="add del">
          <ac:chgData name="刘 老师" userId="b4fc546b0e5cf88c" providerId="LiveId" clId="{9A54FBEC-E2A4-43DC-9DF9-D1DD2DBCA801}" dt="2020-11-26T01:42:16.336" v="1667" actId="21"/>
          <ac:spMkLst>
            <pc:docMk/>
            <pc:sldMk cId="0" sldId="292"/>
            <ac:spMk id="367639" creationId="{4EA2782C-5FB8-4A72-9727-89D1F2393B8A}"/>
          </ac:spMkLst>
        </pc:spChg>
        <pc:spChg chg="add del">
          <ac:chgData name="刘 老师" userId="b4fc546b0e5cf88c" providerId="LiveId" clId="{9A54FBEC-E2A4-43DC-9DF9-D1DD2DBCA801}" dt="2020-11-26T01:42:16.336" v="1667" actId="21"/>
          <ac:spMkLst>
            <pc:docMk/>
            <pc:sldMk cId="0" sldId="292"/>
            <ac:spMk id="367640" creationId="{94584388-1FED-4BAE-B8E9-C834771299B5}"/>
          </ac:spMkLst>
        </pc:spChg>
        <pc:spChg chg="add del">
          <ac:chgData name="刘 老师" userId="b4fc546b0e5cf88c" providerId="LiveId" clId="{9A54FBEC-E2A4-43DC-9DF9-D1DD2DBCA801}" dt="2020-11-26T01:42:16.336" v="1667" actId="21"/>
          <ac:spMkLst>
            <pc:docMk/>
            <pc:sldMk cId="0" sldId="292"/>
            <ac:spMk id="367641" creationId="{BA8E510F-94E3-4969-BDC1-B015C901170F}"/>
          </ac:spMkLst>
        </pc:spChg>
        <pc:spChg chg="add del">
          <ac:chgData name="刘 老师" userId="b4fc546b0e5cf88c" providerId="LiveId" clId="{9A54FBEC-E2A4-43DC-9DF9-D1DD2DBCA801}" dt="2020-11-26T01:51:08.952" v="1949" actId="478"/>
          <ac:spMkLst>
            <pc:docMk/>
            <pc:sldMk cId="0" sldId="292"/>
            <ac:spMk id="367644" creationId="{ECAD385D-0F27-4501-925D-3AB335590E1F}"/>
          </ac:spMkLst>
        </pc:spChg>
        <pc:spChg chg="add del">
          <ac:chgData name="刘 老师" userId="b4fc546b0e5cf88c" providerId="LiveId" clId="{9A54FBEC-E2A4-43DC-9DF9-D1DD2DBCA801}" dt="2020-11-26T01:51:06.753" v="1947" actId="478"/>
          <ac:spMkLst>
            <pc:docMk/>
            <pc:sldMk cId="0" sldId="292"/>
            <ac:spMk id="367646" creationId="{C921B8F4-D82A-46C7-9C44-470915394304}"/>
          </ac:spMkLst>
        </pc:spChg>
        <pc:picChg chg="add del">
          <ac:chgData name="刘 老师" userId="b4fc546b0e5cf88c" providerId="LiveId" clId="{9A54FBEC-E2A4-43DC-9DF9-D1DD2DBCA801}" dt="2020-11-26T01:42:16.336" v="1667" actId="21"/>
          <ac:picMkLst>
            <pc:docMk/>
            <pc:sldMk cId="0" sldId="292"/>
            <ac:picMk id="367642" creationId="{43425D58-837E-401F-9D11-3144AD938C97}"/>
          </ac:picMkLst>
        </pc:picChg>
        <pc:picChg chg="add del">
          <ac:chgData name="刘 老师" userId="b4fc546b0e5cf88c" providerId="LiveId" clId="{9A54FBEC-E2A4-43DC-9DF9-D1DD2DBCA801}" dt="2020-11-26T01:51:07.853" v="1948" actId="478"/>
          <ac:picMkLst>
            <pc:docMk/>
            <pc:sldMk cId="0" sldId="292"/>
            <ac:picMk id="367645" creationId="{8C408E81-13CD-4055-8D6A-B1A23B75F484}"/>
          </ac:picMkLst>
        </pc:picChg>
        <pc:picChg chg="add del mod">
          <ac:chgData name="刘 老师" userId="b4fc546b0e5cf88c" providerId="LiveId" clId="{9A54FBEC-E2A4-43DC-9DF9-D1DD2DBCA801}" dt="2020-11-26T01:51:30.268" v="1951" actId="1076"/>
          <ac:picMkLst>
            <pc:docMk/>
            <pc:sldMk cId="0" sldId="292"/>
            <ac:picMk id="367657" creationId="{F13D0AC6-BF33-4729-9F36-209D191EC827}"/>
          </ac:picMkLst>
        </pc:picChg>
      </pc:sldChg>
      <pc:sldChg chg="delSp modSp delAnim">
        <pc:chgData name="刘 老师" userId="b4fc546b0e5cf88c" providerId="LiveId" clId="{9A54FBEC-E2A4-43DC-9DF9-D1DD2DBCA801}" dt="2020-11-26T04:03:52.088" v="3015" actId="478"/>
        <pc:sldMkLst>
          <pc:docMk/>
          <pc:sldMk cId="2252576183" sldId="293"/>
        </pc:sldMkLst>
        <pc:spChg chg="mod">
          <ac:chgData name="刘 老师" userId="b4fc546b0e5cf88c" providerId="LiveId" clId="{9A54FBEC-E2A4-43DC-9DF9-D1DD2DBCA801}" dt="2020-11-26T04:03:47.569" v="3014" actId="6549"/>
          <ac:spMkLst>
            <pc:docMk/>
            <pc:sldMk cId="2252576183" sldId="293"/>
            <ac:spMk id="23" creationId="{00000000-0000-0000-0000-000000000000}"/>
          </ac:spMkLst>
        </pc:spChg>
        <pc:spChg chg="del">
          <ac:chgData name="刘 老师" userId="b4fc546b0e5cf88c" providerId="LiveId" clId="{9A54FBEC-E2A4-43DC-9DF9-D1DD2DBCA801}" dt="2020-11-26T04:03:52.088" v="3015" actId="478"/>
          <ac:spMkLst>
            <pc:docMk/>
            <pc:sldMk cId="2252576183" sldId="293"/>
            <ac:spMk id="25" creationId="{00000000-0000-0000-0000-000000000000}"/>
          </ac:spMkLst>
        </pc:spChg>
        <pc:spChg chg="mod">
          <ac:chgData name="刘 老师" userId="b4fc546b0e5cf88c" providerId="LiveId" clId="{9A54FBEC-E2A4-43DC-9DF9-D1DD2DBCA801}" dt="2020-11-26T04:03:09.171" v="2938" actId="6549"/>
          <ac:spMkLst>
            <pc:docMk/>
            <pc:sldMk cId="2252576183" sldId="293"/>
            <ac:spMk id="27" creationId="{00000000-0000-0000-0000-000000000000}"/>
          </ac:spMkLst>
        </pc:spChg>
        <pc:spChg chg="mod">
          <ac:chgData name="刘 老师" userId="b4fc546b0e5cf88c" providerId="LiveId" clId="{9A54FBEC-E2A4-43DC-9DF9-D1DD2DBCA801}" dt="2020-11-26T04:03:37.742" v="2980"/>
          <ac:spMkLst>
            <pc:docMk/>
            <pc:sldMk cId="2252576183" sldId="293"/>
            <ac:spMk id="28" creationId="{00000000-0000-0000-0000-000000000000}"/>
          </ac:spMkLst>
        </pc:spChg>
        <pc:spChg chg="del">
          <ac:chgData name="刘 老师" userId="b4fc546b0e5cf88c" providerId="LiveId" clId="{9A54FBEC-E2A4-43DC-9DF9-D1DD2DBCA801}" dt="2020-11-26T04:03:52.088" v="3015" actId="478"/>
          <ac:spMkLst>
            <pc:docMk/>
            <pc:sldMk cId="2252576183" sldId="293"/>
            <ac:spMk id="29" creationId="{00000000-0000-0000-0000-000000000000}"/>
          </ac:spMkLst>
        </pc:spChg>
        <pc:spChg chg="del">
          <ac:chgData name="刘 老师" userId="b4fc546b0e5cf88c" providerId="LiveId" clId="{9A54FBEC-E2A4-43DC-9DF9-D1DD2DBCA801}" dt="2020-11-26T04:03:52.088" v="3015" actId="478"/>
          <ac:spMkLst>
            <pc:docMk/>
            <pc:sldMk cId="2252576183" sldId="293"/>
            <ac:spMk id="30" creationId="{00000000-0000-0000-0000-000000000000}"/>
          </ac:spMkLst>
        </pc:spChg>
      </pc:sldChg>
      <pc:sldChg chg="modSp">
        <pc:chgData name="刘 老师" userId="b4fc546b0e5cf88c" providerId="LiveId" clId="{9A54FBEC-E2A4-43DC-9DF9-D1DD2DBCA801}" dt="2020-11-26T00:17:09.225" v="19"/>
        <pc:sldMkLst>
          <pc:docMk/>
          <pc:sldMk cId="153256471" sldId="431"/>
        </pc:sldMkLst>
        <pc:spChg chg="mod">
          <ac:chgData name="刘 老师" userId="b4fc546b0e5cf88c" providerId="LiveId" clId="{9A54FBEC-E2A4-43DC-9DF9-D1DD2DBCA801}" dt="2020-11-26T00:17:09.225" v="19"/>
          <ac:spMkLst>
            <pc:docMk/>
            <pc:sldMk cId="153256471" sldId="431"/>
            <ac:spMk id="2" creationId="{00000000-0000-0000-0000-000000000000}"/>
          </ac:spMkLst>
        </pc:spChg>
      </pc:sldChg>
      <pc:sldChg chg="del">
        <pc:chgData name="刘 老师" userId="b4fc546b0e5cf88c" providerId="LiveId" clId="{9A54FBEC-E2A4-43DC-9DF9-D1DD2DBCA801}" dt="2020-11-26T04:02:48.559" v="2924" actId="47"/>
        <pc:sldMkLst>
          <pc:docMk/>
          <pc:sldMk cId="3642244076" sldId="972"/>
        </pc:sldMkLst>
      </pc:sldChg>
      <pc:sldChg chg="delSp modSp delAnim">
        <pc:chgData name="刘 老师" userId="b4fc546b0e5cf88c" providerId="LiveId" clId="{9A54FBEC-E2A4-43DC-9DF9-D1DD2DBCA801}" dt="2020-11-26T04:02:42.984" v="2923" actId="1037"/>
        <pc:sldMkLst>
          <pc:docMk/>
          <pc:sldMk cId="3057474403" sldId="1038"/>
        </pc:sldMkLst>
        <pc:spChg chg="mod">
          <ac:chgData name="刘 老师" userId="b4fc546b0e5cf88c" providerId="LiveId" clId="{9A54FBEC-E2A4-43DC-9DF9-D1DD2DBCA801}" dt="2020-11-26T04:02:42.984" v="2923" actId="1037"/>
          <ac:spMkLst>
            <pc:docMk/>
            <pc:sldMk cId="3057474403" sldId="1038"/>
            <ac:spMk id="13" creationId="{00000000-0000-0000-0000-000000000000}"/>
          </ac:spMkLst>
        </pc:spChg>
        <pc:spChg chg="mod">
          <ac:chgData name="刘 老师" userId="b4fc546b0e5cf88c" providerId="LiveId" clId="{9A54FBEC-E2A4-43DC-9DF9-D1DD2DBCA801}" dt="2020-11-26T04:02:42.984" v="2923" actId="1037"/>
          <ac:spMkLst>
            <pc:docMk/>
            <pc:sldMk cId="3057474403" sldId="1038"/>
            <ac:spMk id="14" creationId="{B3064949-E287-4CDA-98E7-A6B0930AA3FB}"/>
          </ac:spMkLst>
        </pc:spChg>
        <pc:spChg chg="mod">
          <ac:chgData name="刘 老师" userId="b4fc546b0e5cf88c" providerId="LiveId" clId="{9A54FBEC-E2A4-43DC-9DF9-D1DD2DBCA801}" dt="2020-11-26T04:02:42.984" v="2923" actId="1037"/>
          <ac:spMkLst>
            <pc:docMk/>
            <pc:sldMk cId="3057474403" sldId="1038"/>
            <ac:spMk id="15" creationId="{00000000-0000-0000-0000-000000000000}"/>
          </ac:spMkLst>
        </pc:spChg>
        <pc:spChg chg="mod">
          <ac:chgData name="刘 老师" userId="b4fc546b0e5cf88c" providerId="LiveId" clId="{9A54FBEC-E2A4-43DC-9DF9-D1DD2DBCA801}" dt="2020-11-26T04:02:42.984" v="2923" actId="1037"/>
          <ac:spMkLst>
            <pc:docMk/>
            <pc:sldMk cId="3057474403" sldId="1038"/>
            <ac:spMk id="16" creationId="{C0A3FC7C-1E31-446E-B4E7-F4DA83C6DE3C}"/>
          </ac:spMkLst>
        </pc:spChg>
        <pc:spChg chg="mod">
          <ac:chgData name="刘 老师" userId="b4fc546b0e5cf88c" providerId="LiveId" clId="{9A54FBEC-E2A4-43DC-9DF9-D1DD2DBCA801}" dt="2020-11-26T04:02:42.984" v="2923" actId="1037"/>
          <ac:spMkLst>
            <pc:docMk/>
            <pc:sldMk cId="3057474403" sldId="1038"/>
            <ac:spMk id="19" creationId="{00000000-0000-0000-0000-000000000000}"/>
          </ac:spMkLst>
        </pc:spChg>
        <pc:spChg chg="del">
          <ac:chgData name="刘 老师" userId="b4fc546b0e5cf88c" providerId="LiveId" clId="{9A54FBEC-E2A4-43DC-9DF9-D1DD2DBCA801}" dt="2020-11-26T04:02:25.355" v="2856" actId="478"/>
          <ac:spMkLst>
            <pc:docMk/>
            <pc:sldMk cId="3057474403" sldId="1038"/>
            <ac:spMk id="20" creationId="{B36A4A94-F28F-4D35-BEE8-66ED3384EF93}"/>
          </ac:spMkLst>
        </pc:spChg>
        <pc:spChg chg="mod">
          <ac:chgData name="刘 老师" userId="b4fc546b0e5cf88c" providerId="LiveId" clId="{9A54FBEC-E2A4-43DC-9DF9-D1DD2DBCA801}" dt="2020-11-26T04:02:42.984" v="2923" actId="1037"/>
          <ac:spMkLst>
            <pc:docMk/>
            <pc:sldMk cId="3057474403" sldId="1038"/>
            <ac:spMk id="21" creationId="{00000000-0000-0000-0000-000000000000}"/>
          </ac:spMkLst>
        </pc:spChg>
        <pc:spChg chg="del">
          <ac:chgData name="刘 老师" userId="b4fc546b0e5cf88c" providerId="LiveId" clId="{9A54FBEC-E2A4-43DC-9DF9-D1DD2DBCA801}" dt="2020-11-26T04:02:21.329" v="2855" actId="478"/>
          <ac:spMkLst>
            <pc:docMk/>
            <pc:sldMk cId="3057474403" sldId="1038"/>
            <ac:spMk id="22" creationId="{39AF88AA-DF06-4229-8E60-7A3D3B7969F9}"/>
          </ac:spMkLst>
        </pc:spChg>
        <pc:spChg chg="del">
          <ac:chgData name="刘 老师" userId="b4fc546b0e5cf88c" providerId="LiveId" clId="{9A54FBEC-E2A4-43DC-9DF9-D1DD2DBCA801}" dt="2020-11-26T04:02:25.355" v="2856" actId="478"/>
          <ac:spMkLst>
            <pc:docMk/>
            <pc:sldMk cId="3057474403" sldId="1038"/>
            <ac:spMk id="23" creationId="{5B5EFCF2-3024-4C8A-B59A-BCA06FE99721}"/>
          </ac:spMkLst>
        </pc:spChg>
        <pc:spChg chg="del">
          <ac:chgData name="刘 老师" userId="b4fc546b0e5cf88c" providerId="LiveId" clId="{9A54FBEC-E2A4-43DC-9DF9-D1DD2DBCA801}" dt="2020-11-26T04:02:21.329" v="2855" actId="478"/>
          <ac:spMkLst>
            <pc:docMk/>
            <pc:sldMk cId="3057474403" sldId="1038"/>
            <ac:spMk id="24" creationId="{6450332C-216C-4607-BDC2-639A60207812}"/>
          </ac:spMkLst>
        </pc:spChg>
      </pc:sldChg>
      <pc:sldChg chg="del">
        <pc:chgData name="刘 老师" userId="b4fc546b0e5cf88c" providerId="LiveId" clId="{9A54FBEC-E2A4-43DC-9DF9-D1DD2DBCA801}" dt="2020-11-26T03:59:52.093" v="2722" actId="47"/>
        <pc:sldMkLst>
          <pc:docMk/>
          <pc:sldMk cId="76815127" sldId="1152"/>
        </pc:sldMkLst>
      </pc:sldChg>
      <pc:sldChg chg="del">
        <pc:chgData name="刘 老师" userId="b4fc546b0e5cf88c" providerId="LiveId" clId="{9A54FBEC-E2A4-43DC-9DF9-D1DD2DBCA801}" dt="2020-11-26T03:59:52.560" v="2723" actId="47"/>
        <pc:sldMkLst>
          <pc:docMk/>
          <pc:sldMk cId="116512502" sldId="1153"/>
        </pc:sldMkLst>
      </pc:sldChg>
      <pc:sldChg chg="del">
        <pc:chgData name="刘 老师" userId="b4fc546b0e5cf88c" providerId="LiveId" clId="{9A54FBEC-E2A4-43DC-9DF9-D1DD2DBCA801}" dt="2020-11-26T03:59:52.855" v="2724" actId="47"/>
        <pc:sldMkLst>
          <pc:docMk/>
          <pc:sldMk cId="874152301" sldId="1154"/>
        </pc:sldMkLst>
      </pc:sldChg>
      <pc:sldChg chg="del">
        <pc:chgData name="刘 老师" userId="b4fc546b0e5cf88c" providerId="LiveId" clId="{9A54FBEC-E2A4-43DC-9DF9-D1DD2DBCA801}" dt="2020-11-26T03:59:53.095" v="2725" actId="47"/>
        <pc:sldMkLst>
          <pc:docMk/>
          <pc:sldMk cId="3252333045" sldId="1155"/>
        </pc:sldMkLst>
      </pc:sldChg>
      <pc:sldChg chg="del">
        <pc:chgData name="刘 老师" userId="b4fc546b0e5cf88c" providerId="LiveId" clId="{9A54FBEC-E2A4-43DC-9DF9-D1DD2DBCA801}" dt="2020-11-26T03:59:53.237" v="2726" actId="47"/>
        <pc:sldMkLst>
          <pc:docMk/>
          <pc:sldMk cId="2175831947" sldId="1156"/>
        </pc:sldMkLst>
      </pc:sldChg>
      <pc:sldChg chg="del">
        <pc:chgData name="刘 老师" userId="b4fc546b0e5cf88c" providerId="LiveId" clId="{9A54FBEC-E2A4-43DC-9DF9-D1DD2DBCA801}" dt="2020-11-26T03:59:53.504" v="2727" actId="47"/>
        <pc:sldMkLst>
          <pc:docMk/>
          <pc:sldMk cId="4010412042" sldId="1157"/>
        </pc:sldMkLst>
      </pc:sldChg>
      <pc:sldChg chg="del">
        <pc:chgData name="刘 老师" userId="b4fc546b0e5cf88c" providerId="LiveId" clId="{9A54FBEC-E2A4-43DC-9DF9-D1DD2DBCA801}" dt="2020-11-26T03:59:53.762" v="2728" actId="47"/>
        <pc:sldMkLst>
          <pc:docMk/>
          <pc:sldMk cId="3020466572" sldId="1158"/>
        </pc:sldMkLst>
      </pc:sldChg>
      <pc:sldChg chg="del">
        <pc:chgData name="刘 老师" userId="b4fc546b0e5cf88c" providerId="LiveId" clId="{9A54FBEC-E2A4-43DC-9DF9-D1DD2DBCA801}" dt="2020-11-26T03:59:54.077" v="2729" actId="47"/>
        <pc:sldMkLst>
          <pc:docMk/>
          <pc:sldMk cId="2096282068" sldId="1159"/>
        </pc:sldMkLst>
      </pc:sldChg>
      <pc:sldChg chg="del">
        <pc:chgData name="刘 老师" userId="b4fc546b0e5cf88c" providerId="LiveId" clId="{9A54FBEC-E2A4-43DC-9DF9-D1DD2DBCA801}" dt="2020-11-26T03:59:54.270" v="2730" actId="47"/>
        <pc:sldMkLst>
          <pc:docMk/>
          <pc:sldMk cId="2451311853" sldId="1160"/>
        </pc:sldMkLst>
      </pc:sldChg>
      <pc:sldChg chg="del">
        <pc:chgData name="刘 老师" userId="b4fc546b0e5cf88c" providerId="LiveId" clId="{9A54FBEC-E2A4-43DC-9DF9-D1DD2DBCA801}" dt="2020-11-26T03:59:54.411" v="2731" actId="47"/>
        <pc:sldMkLst>
          <pc:docMk/>
          <pc:sldMk cId="2400400109" sldId="1161"/>
        </pc:sldMkLst>
      </pc:sldChg>
      <pc:sldChg chg="del">
        <pc:chgData name="刘 老师" userId="b4fc546b0e5cf88c" providerId="LiveId" clId="{9A54FBEC-E2A4-43DC-9DF9-D1DD2DBCA801}" dt="2020-11-26T03:59:54.563" v="2732" actId="47"/>
        <pc:sldMkLst>
          <pc:docMk/>
          <pc:sldMk cId="3225883934" sldId="1162"/>
        </pc:sldMkLst>
      </pc:sldChg>
      <pc:sldChg chg="del">
        <pc:chgData name="刘 老师" userId="b4fc546b0e5cf88c" providerId="LiveId" clId="{9A54FBEC-E2A4-43DC-9DF9-D1DD2DBCA801}" dt="2020-11-26T03:59:54.701" v="2733" actId="47"/>
        <pc:sldMkLst>
          <pc:docMk/>
          <pc:sldMk cId="1553822537" sldId="1163"/>
        </pc:sldMkLst>
      </pc:sldChg>
      <pc:sldChg chg="del">
        <pc:chgData name="刘 老师" userId="b4fc546b0e5cf88c" providerId="LiveId" clId="{9A54FBEC-E2A4-43DC-9DF9-D1DD2DBCA801}" dt="2020-11-26T03:59:54.719" v="2734" actId="47"/>
        <pc:sldMkLst>
          <pc:docMk/>
          <pc:sldMk cId="1321027013" sldId="1164"/>
        </pc:sldMkLst>
      </pc:sldChg>
      <pc:sldChg chg="del">
        <pc:chgData name="刘 老师" userId="b4fc546b0e5cf88c" providerId="LiveId" clId="{9A54FBEC-E2A4-43DC-9DF9-D1DD2DBCA801}" dt="2020-11-26T03:59:54.783" v="2735" actId="47"/>
        <pc:sldMkLst>
          <pc:docMk/>
          <pc:sldMk cId="1420370931" sldId="1165"/>
        </pc:sldMkLst>
      </pc:sldChg>
      <pc:sldChg chg="del">
        <pc:chgData name="刘 老师" userId="b4fc546b0e5cf88c" providerId="LiveId" clId="{9A54FBEC-E2A4-43DC-9DF9-D1DD2DBCA801}" dt="2020-11-26T03:59:55.652" v="2736" actId="47"/>
        <pc:sldMkLst>
          <pc:docMk/>
          <pc:sldMk cId="427280157" sldId="1166"/>
        </pc:sldMkLst>
      </pc:sldChg>
      <pc:sldChg chg="del">
        <pc:chgData name="刘 老师" userId="b4fc546b0e5cf88c" providerId="LiveId" clId="{9A54FBEC-E2A4-43DC-9DF9-D1DD2DBCA801}" dt="2020-11-26T03:59:55.788" v="2737" actId="47"/>
        <pc:sldMkLst>
          <pc:docMk/>
          <pc:sldMk cId="2583703424" sldId="1167"/>
        </pc:sldMkLst>
      </pc:sldChg>
      <pc:sldChg chg="del">
        <pc:chgData name="刘 老师" userId="b4fc546b0e5cf88c" providerId="LiveId" clId="{9A54FBEC-E2A4-43DC-9DF9-D1DD2DBCA801}" dt="2020-11-26T03:59:55.805" v="2738" actId="47"/>
        <pc:sldMkLst>
          <pc:docMk/>
          <pc:sldMk cId="58655965" sldId="1168"/>
        </pc:sldMkLst>
      </pc:sldChg>
      <pc:sldChg chg="del">
        <pc:chgData name="刘 老师" userId="b4fc546b0e5cf88c" providerId="LiveId" clId="{9A54FBEC-E2A4-43DC-9DF9-D1DD2DBCA801}" dt="2020-11-26T03:59:55.992" v="2739" actId="47"/>
        <pc:sldMkLst>
          <pc:docMk/>
          <pc:sldMk cId="3151556979" sldId="1169"/>
        </pc:sldMkLst>
      </pc:sldChg>
      <pc:sldChg chg="del">
        <pc:chgData name="刘 老师" userId="b4fc546b0e5cf88c" providerId="LiveId" clId="{9A54FBEC-E2A4-43DC-9DF9-D1DD2DBCA801}" dt="2020-11-26T03:59:56.248" v="2740" actId="47"/>
        <pc:sldMkLst>
          <pc:docMk/>
          <pc:sldMk cId="1930096692" sldId="1170"/>
        </pc:sldMkLst>
      </pc:sldChg>
      <pc:sldChg chg="del">
        <pc:chgData name="刘 老师" userId="b4fc546b0e5cf88c" providerId="LiveId" clId="{9A54FBEC-E2A4-43DC-9DF9-D1DD2DBCA801}" dt="2020-11-26T03:59:56.389" v="2741" actId="47"/>
        <pc:sldMkLst>
          <pc:docMk/>
          <pc:sldMk cId="3727467193" sldId="1171"/>
        </pc:sldMkLst>
      </pc:sldChg>
      <pc:sldChg chg="del">
        <pc:chgData name="刘 老师" userId="b4fc546b0e5cf88c" providerId="LiveId" clId="{9A54FBEC-E2A4-43DC-9DF9-D1DD2DBCA801}" dt="2020-11-26T03:59:56.939" v="2742" actId="47"/>
        <pc:sldMkLst>
          <pc:docMk/>
          <pc:sldMk cId="2304720146" sldId="1172"/>
        </pc:sldMkLst>
      </pc:sldChg>
      <pc:sldChg chg="del">
        <pc:chgData name="刘 老师" userId="b4fc546b0e5cf88c" providerId="LiveId" clId="{9A54FBEC-E2A4-43DC-9DF9-D1DD2DBCA801}" dt="2020-11-26T03:59:57.376" v="2743" actId="47"/>
        <pc:sldMkLst>
          <pc:docMk/>
          <pc:sldMk cId="674065304" sldId="1173"/>
        </pc:sldMkLst>
      </pc:sldChg>
      <pc:sldChg chg="del">
        <pc:chgData name="刘 老师" userId="b4fc546b0e5cf88c" providerId="LiveId" clId="{9A54FBEC-E2A4-43DC-9DF9-D1DD2DBCA801}" dt="2020-11-26T03:59:57.440" v="2744" actId="47"/>
        <pc:sldMkLst>
          <pc:docMk/>
          <pc:sldMk cId="4234977254" sldId="1174"/>
        </pc:sldMkLst>
      </pc:sldChg>
      <pc:sldChg chg="del">
        <pc:chgData name="刘 老师" userId="b4fc546b0e5cf88c" providerId="LiveId" clId="{9A54FBEC-E2A4-43DC-9DF9-D1DD2DBCA801}" dt="2020-11-26T03:59:57.846" v="2745" actId="47"/>
        <pc:sldMkLst>
          <pc:docMk/>
          <pc:sldMk cId="1238254948" sldId="1175"/>
        </pc:sldMkLst>
      </pc:sldChg>
      <pc:sldChg chg="del">
        <pc:chgData name="刘 老师" userId="b4fc546b0e5cf88c" providerId="LiveId" clId="{9A54FBEC-E2A4-43DC-9DF9-D1DD2DBCA801}" dt="2020-11-26T03:59:57.904" v="2746" actId="47"/>
        <pc:sldMkLst>
          <pc:docMk/>
          <pc:sldMk cId="2516028812" sldId="1176"/>
        </pc:sldMkLst>
      </pc:sldChg>
      <pc:sldChg chg="del">
        <pc:chgData name="刘 老师" userId="b4fc546b0e5cf88c" providerId="LiveId" clId="{9A54FBEC-E2A4-43DC-9DF9-D1DD2DBCA801}" dt="2020-11-26T03:59:58.192" v="2747" actId="47"/>
        <pc:sldMkLst>
          <pc:docMk/>
          <pc:sldMk cId="110823258" sldId="1177"/>
        </pc:sldMkLst>
      </pc:sldChg>
      <pc:sldChg chg="del">
        <pc:chgData name="刘 老师" userId="b4fc546b0e5cf88c" providerId="LiveId" clId="{9A54FBEC-E2A4-43DC-9DF9-D1DD2DBCA801}" dt="2020-11-26T03:59:58.306" v="2748" actId="47"/>
        <pc:sldMkLst>
          <pc:docMk/>
          <pc:sldMk cId="3050159204" sldId="1178"/>
        </pc:sldMkLst>
      </pc:sldChg>
      <pc:sldChg chg="del">
        <pc:chgData name="刘 老师" userId="b4fc546b0e5cf88c" providerId="LiveId" clId="{9A54FBEC-E2A4-43DC-9DF9-D1DD2DBCA801}" dt="2020-11-26T03:59:58.843" v="2750" actId="47"/>
        <pc:sldMkLst>
          <pc:docMk/>
          <pc:sldMk cId="3309136211" sldId="1179"/>
        </pc:sldMkLst>
      </pc:sldChg>
      <pc:sldChg chg="del">
        <pc:chgData name="刘 老师" userId="b4fc546b0e5cf88c" providerId="LiveId" clId="{9A54FBEC-E2A4-43DC-9DF9-D1DD2DBCA801}" dt="2020-11-26T03:59:59.499" v="2751" actId="47"/>
        <pc:sldMkLst>
          <pc:docMk/>
          <pc:sldMk cId="2907059489" sldId="1180"/>
        </pc:sldMkLst>
      </pc:sldChg>
      <pc:sldChg chg="del">
        <pc:chgData name="刘 老师" userId="b4fc546b0e5cf88c" providerId="LiveId" clId="{9A54FBEC-E2A4-43DC-9DF9-D1DD2DBCA801}" dt="2020-11-26T03:59:59.619" v="2752" actId="47"/>
        <pc:sldMkLst>
          <pc:docMk/>
          <pc:sldMk cId="1125741636" sldId="1181"/>
        </pc:sldMkLst>
      </pc:sldChg>
      <pc:sldChg chg="del">
        <pc:chgData name="刘 老师" userId="b4fc546b0e5cf88c" providerId="LiveId" clId="{9A54FBEC-E2A4-43DC-9DF9-D1DD2DBCA801}" dt="2020-11-26T03:59:59.759" v="2753" actId="47"/>
        <pc:sldMkLst>
          <pc:docMk/>
          <pc:sldMk cId="135018473" sldId="1182"/>
        </pc:sldMkLst>
      </pc:sldChg>
      <pc:sldChg chg="del">
        <pc:chgData name="刘 老师" userId="b4fc546b0e5cf88c" providerId="LiveId" clId="{9A54FBEC-E2A4-43DC-9DF9-D1DD2DBCA801}" dt="2020-11-26T03:59:59.951" v="2754" actId="47"/>
        <pc:sldMkLst>
          <pc:docMk/>
          <pc:sldMk cId="477954815" sldId="1183"/>
        </pc:sldMkLst>
      </pc:sldChg>
      <pc:sldChg chg="del">
        <pc:chgData name="刘 老师" userId="b4fc546b0e5cf88c" providerId="LiveId" clId="{9A54FBEC-E2A4-43DC-9DF9-D1DD2DBCA801}" dt="2020-11-26T04:00:00.194" v="2755" actId="47"/>
        <pc:sldMkLst>
          <pc:docMk/>
          <pc:sldMk cId="2130114502" sldId="1184"/>
        </pc:sldMkLst>
      </pc:sldChg>
      <pc:sldChg chg="del">
        <pc:chgData name="刘 老师" userId="b4fc546b0e5cf88c" providerId="LiveId" clId="{9A54FBEC-E2A4-43DC-9DF9-D1DD2DBCA801}" dt="2020-11-26T04:00:00.920" v="2757" actId="47"/>
        <pc:sldMkLst>
          <pc:docMk/>
          <pc:sldMk cId="2750549939" sldId="1185"/>
        </pc:sldMkLst>
      </pc:sldChg>
      <pc:sldChg chg="del">
        <pc:chgData name="刘 老师" userId="b4fc546b0e5cf88c" providerId="LiveId" clId="{9A54FBEC-E2A4-43DC-9DF9-D1DD2DBCA801}" dt="2020-11-26T04:00:00.235" v="2756" actId="47"/>
        <pc:sldMkLst>
          <pc:docMk/>
          <pc:sldMk cId="3553720841" sldId="1186"/>
        </pc:sldMkLst>
      </pc:sldChg>
      <pc:sldChg chg="del">
        <pc:chgData name="刘 老师" userId="b4fc546b0e5cf88c" providerId="LiveId" clId="{9A54FBEC-E2A4-43DC-9DF9-D1DD2DBCA801}" dt="2020-11-26T04:00:01.554" v="2758" actId="47"/>
        <pc:sldMkLst>
          <pc:docMk/>
          <pc:sldMk cId="2543130392" sldId="1187"/>
        </pc:sldMkLst>
      </pc:sldChg>
      <pc:sldChg chg="del">
        <pc:chgData name="刘 老师" userId="b4fc546b0e5cf88c" providerId="LiveId" clId="{9A54FBEC-E2A4-43DC-9DF9-D1DD2DBCA801}" dt="2020-11-26T04:00:02.173" v="2759" actId="47"/>
        <pc:sldMkLst>
          <pc:docMk/>
          <pc:sldMk cId="1438183395" sldId="1188"/>
        </pc:sldMkLst>
      </pc:sldChg>
      <pc:sldChg chg="del">
        <pc:chgData name="刘 老师" userId="b4fc546b0e5cf88c" providerId="LiveId" clId="{9A54FBEC-E2A4-43DC-9DF9-D1DD2DBCA801}" dt="2020-11-26T04:00:02.976" v="2760" actId="47"/>
        <pc:sldMkLst>
          <pc:docMk/>
          <pc:sldMk cId="8573590" sldId="1189"/>
        </pc:sldMkLst>
      </pc:sldChg>
      <pc:sldChg chg="del">
        <pc:chgData name="刘 老师" userId="b4fc546b0e5cf88c" providerId="LiveId" clId="{9A54FBEC-E2A4-43DC-9DF9-D1DD2DBCA801}" dt="2020-11-26T04:00:03.468" v="2761" actId="47"/>
        <pc:sldMkLst>
          <pc:docMk/>
          <pc:sldMk cId="1817018781" sldId="1190"/>
        </pc:sldMkLst>
      </pc:sldChg>
      <pc:sldChg chg="del">
        <pc:chgData name="刘 老师" userId="b4fc546b0e5cf88c" providerId="LiveId" clId="{9A54FBEC-E2A4-43DC-9DF9-D1DD2DBCA801}" dt="2020-11-26T04:00:04.164" v="2762" actId="47"/>
        <pc:sldMkLst>
          <pc:docMk/>
          <pc:sldMk cId="29604747" sldId="1191"/>
        </pc:sldMkLst>
      </pc:sldChg>
      <pc:sldChg chg="del">
        <pc:chgData name="刘 老师" userId="b4fc546b0e5cf88c" providerId="LiveId" clId="{9A54FBEC-E2A4-43DC-9DF9-D1DD2DBCA801}" dt="2020-11-26T04:00:04.376" v="2763" actId="47"/>
        <pc:sldMkLst>
          <pc:docMk/>
          <pc:sldMk cId="235812989" sldId="1192"/>
        </pc:sldMkLst>
      </pc:sldChg>
      <pc:sldChg chg="del">
        <pc:chgData name="刘 老师" userId="b4fc546b0e5cf88c" providerId="LiveId" clId="{9A54FBEC-E2A4-43DC-9DF9-D1DD2DBCA801}" dt="2020-11-26T04:00:04.686" v="2764" actId="47"/>
        <pc:sldMkLst>
          <pc:docMk/>
          <pc:sldMk cId="1781417056" sldId="1193"/>
        </pc:sldMkLst>
      </pc:sldChg>
      <pc:sldChg chg="del">
        <pc:chgData name="刘 老师" userId="b4fc546b0e5cf88c" providerId="LiveId" clId="{9A54FBEC-E2A4-43DC-9DF9-D1DD2DBCA801}" dt="2020-11-26T03:59:58.530" v="2749" actId="47"/>
        <pc:sldMkLst>
          <pc:docMk/>
          <pc:sldMk cId="2545264486" sldId="1267"/>
        </pc:sldMkLst>
      </pc:sldChg>
      <pc:sldChg chg="del">
        <pc:chgData name="刘 老师" userId="b4fc546b0e5cf88c" providerId="LiveId" clId="{9A54FBEC-E2A4-43DC-9DF9-D1DD2DBCA801}" dt="2020-11-26T04:00:05.183" v="2765" actId="47"/>
        <pc:sldMkLst>
          <pc:docMk/>
          <pc:sldMk cId="2742216149" sldId="1269"/>
        </pc:sldMkLst>
      </pc:sldChg>
      <pc:sldChg chg="del">
        <pc:chgData name="刘 老师" userId="b4fc546b0e5cf88c" providerId="LiveId" clId="{9A54FBEC-E2A4-43DC-9DF9-D1DD2DBCA801}" dt="2020-11-26T04:00:05.680" v="2766" actId="47"/>
        <pc:sldMkLst>
          <pc:docMk/>
          <pc:sldMk cId="2168096384" sldId="1270"/>
        </pc:sldMkLst>
      </pc:sldChg>
      <pc:sldChg chg="del">
        <pc:chgData name="刘 老师" userId="b4fc546b0e5cf88c" providerId="LiveId" clId="{9A54FBEC-E2A4-43DC-9DF9-D1DD2DBCA801}" dt="2020-11-26T04:00:07.102" v="2767" actId="47"/>
        <pc:sldMkLst>
          <pc:docMk/>
          <pc:sldMk cId="3468981998" sldId="1271"/>
        </pc:sldMkLst>
      </pc:sldChg>
      <pc:sldChg chg="del">
        <pc:chgData name="刘 老师" userId="b4fc546b0e5cf88c" providerId="LiveId" clId="{9A54FBEC-E2A4-43DC-9DF9-D1DD2DBCA801}" dt="2020-11-26T04:00:07.865" v="2768" actId="47"/>
        <pc:sldMkLst>
          <pc:docMk/>
          <pc:sldMk cId="2668691324" sldId="1272"/>
        </pc:sldMkLst>
      </pc:sldChg>
      <pc:sldChg chg="del">
        <pc:chgData name="刘 老师" userId="b4fc546b0e5cf88c" providerId="LiveId" clId="{9A54FBEC-E2A4-43DC-9DF9-D1DD2DBCA801}" dt="2020-11-26T04:00:10.670" v="2769" actId="47"/>
        <pc:sldMkLst>
          <pc:docMk/>
          <pc:sldMk cId="694206208" sldId="1273"/>
        </pc:sldMkLst>
      </pc:sldChg>
      <pc:sldChg chg="del">
        <pc:chgData name="刘 老师" userId="b4fc546b0e5cf88c" providerId="LiveId" clId="{9A54FBEC-E2A4-43DC-9DF9-D1DD2DBCA801}" dt="2020-11-26T04:00:11.982" v="2770" actId="47"/>
        <pc:sldMkLst>
          <pc:docMk/>
          <pc:sldMk cId="749339425" sldId="1274"/>
        </pc:sldMkLst>
      </pc:sldChg>
      <pc:sldChg chg="del">
        <pc:chgData name="刘 老师" userId="b4fc546b0e5cf88c" providerId="LiveId" clId="{9A54FBEC-E2A4-43DC-9DF9-D1DD2DBCA801}" dt="2020-11-26T04:00:14.652" v="2771" actId="47"/>
        <pc:sldMkLst>
          <pc:docMk/>
          <pc:sldMk cId="1141008378" sldId="1275"/>
        </pc:sldMkLst>
      </pc:sldChg>
      <pc:sldChg chg="del">
        <pc:chgData name="刘 老师" userId="b4fc546b0e5cf88c" providerId="LiveId" clId="{9A54FBEC-E2A4-43DC-9DF9-D1DD2DBCA801}" dt="2020-11-26T04:00:15.555" v="2772" actId="47"/>
        <pc:sldMkLst>
          <pc:docMk/>
          <pc:sldMk cId="4051973267" sldId="1276"/>
        </pc:sldMkLst>
      </pc:sldChg>
      <pc:sldChg chg="del">
        <pc:chgData name="刘 老师" userId="b4fc546b0e5cf88c" providerId="LiveId" clId="{9A54FBEC-E2A4-43DC-9DF9-D1DD2DBCA801}" dt="2020-11-26T04:00:23.360" v="2773" actId="47"/>
        <pc:sldMkLst>
          <pc:docMk/>
          <pc:sldMk cId="2548776833" sldId="1277"/>
        </pc:sldMkLst>
      </pc:sldChg>
      <pc:sldChg chg="del">
        <pc:chgData name="刘 老师" userId="b4fc546b0e5cf88c" providerId="LiveId" clId="{9A54FBEC-E2A4-43DC-9DF9-D1DD2DBCA801}" dt="2020-11-26T04:00:28.652" v="2775" actId="47"/>
        <pc:sldMkLst>
          <pc:docMk/>
          <pc:sldMk cId="1972435813" sldId="1278"/>
        </pc:sldMkLst>
      </pc:sldChg>
      <pc:sldChg chg="del">
        <pc:chgData name="刘 老师" userId="b4fc546b0e5cf88c" providerId="LiveId" clId="{9A54FBEC-E2A4-43DC-9DF9-D1DD2DBCA801}" dt="2020-11-26T04:00:24.349" v="2774" actId="47"/>
        <pc:sldMkLst>
          <pc:docMk/>
          <pc:sldMk cId="3051227899" sldId="1279"/>
        </pc:sldMkLst>
      </pc:sldChg>
      <pc:sldChg chg="del">
        <pc:chgData name="刘 老师" userId="b4fc546b0e5cf88c" providerId="LiveId" clId="{9A54FBEC-E2A4-43DC-9DF9-D1DD2DBCA801}" dt="2020-11-26T04:00:35.932" v="2779" actId="47"/>
        <pc:sldMkLst>
          <pc:docMk/>
          <pc:sldMk cId="1768341973" sldId="1280"/>
        </pc:sldMkLst>
      </pc:sldChg>
      <pc:sldChg chg="del">
        <pc:chgData name="刘 老师" userId="b4fc546b0e5cf88c" providerId="LiveId" clId="{9A54FBEC-E2A4-43DC-9DF9-D1DD2DBCA801}" dt="2020-11-26T04:00:36.804" v="2780" actId="47"/>
        <pc:sldMkLst>
          <pc:docMk/>
          <pc:sldMk cId="1804000669" sldId="1281"/>
        </pc:sldMkLst>
      </pc:sldChg>
      <pc:sldChg chg="del">
        <pc:chgData name="刘 老师" userId="b4fc546b0e5cf88c" providerId="LiveId" clId="{9A54FBEC-E2A4-43DC-9DF9-D1DD2DBCA801}" dt="2020-11-26T04:00:37.474" v="2781" actId="47"/>
        <pc:sldMkLst>
          <pc:docMk/>
          <pc:sldMk cId="226725084" sldId="1282"/>
        </pc:sldMkLst>
      </pc:sldChg>
      <pc:sldChg chg="del">
        <pc:chgData name="刘 老师" userId="b4fc546b0e5cf88c" providerId="LiveId" clId="{9A54FBEC-E2A4-43DC-9DF9-D1DD2DBCA801}" dt="2020-11-26T04:00:39.260" v="2782" actId="47"/>
        <pc:sldMkLst>
          <pc:docMk/>
          <pc:sldMk cId="1923685264" sldId="1284"/>
        </pc:sldMkLst>
      </pc:sldChg>
      <pc:sldChg chg="del">
        <pc:chgData name="刘 老师" userId="b4fc546b0e5cf88c" providerId="LiveId" clId="{9A54FBEC-E2A4-43DC-9DF9-D1DD2DBCA801}" dt="2020-11-26T04:00:40.066" v="2783" actId="47"/>
        <pc:sldMkLst>
          <pc:docMk/>
          <pc:sldMk cId="852950062" sldId="1285"/>
        </pc:sldMkLst>
      </pc:sldChg>
      <pc:sldChg chg="del">
        <pc:chgData name="刘 老师" userId="b4fc546b0e5cf88c" providerId="LiveId" clId="{9A54FBEC-E2A4-43DC-9DF9-D1DD2DBCA801}" dt="2020-11-26T04:00:40.782" v="2784" actId="47"/>
        <pc:sldMkLst>
          <pc:docMk/>
          <pc:sldMk cId="1279743905" sldId="1286"/>
        </pc:sldMkLst>
      </pc:sldChg>
      <pc:sldChg chg="del">
        <pc:chgData name="刘 老师" userId="b4fc546b0e5cf88c" providerId="LiveId" clId="{9A54FBEC-E2A4-43DC-9DF9-D1DD2DBCA801}" dt="2020-11-26T04:00:41.361" v="2785" actId="47"/>
        <pc:sldMkLst>
          <pc:docMk/>
          <pc:sldMk cId="2685256239" sldId="1287"/>
        </pc:sldMkLst>
      </pc:sldChg>
      <pc:sldChg chg="del">
        <pc:chgData name="刘 老师" userId="b4fc546b0e5cf88c" providerId="LiveId" clId="{9A54FBEC-E2A4-43DC-9DF9-D1DD2DBCA801}" dt="2020-11-26T04:00:42.088" v="2786" actId="47"/>
        <pc:sldMkLst>
          <pc:docMk/>
          <pc:sldMk cId="2636805404" sldId="1288"/>
        </pc:sldMkLst>
      </pc:sldChg>
      <pc:sldChg chg="del">
        <pc:chgData name="刘 老师" userId="b4fc546b0e5cf88c" providerId="LiveId" clId="{9A54FBEC-E2A4-43DC-9DF9-D1DD2DBCA801}" dt="2020-11-26T04:00:42.735" v="2787" actId="47"/>
        <pc:sldMkLst>
          <pc:docMk/>
          <pc:sldMk cId="1887375242" sldId="1289"/>
        </pc:sldMkLst>
      </pc:sldChg>
      <pc:sldChg chg="del">
        <pc:chgData name="刘 老师" userId="b4fc546b0e5cf88c" providerId="LiveId" clId="{9A54FBEC-E2A4-43DC-9DF9-D1DD2DBCA801}" dt="2020-11-26T04:00:29.694" v="2776" actId="47"/>
        <pc:sldMkLst>
          <pc:docMk/>
          <pc:sldMk cId="2948208629" sldId="1290"/>
        </pc:sldMkLst>
      </pc:sldChg>
      <pc:sldChg chg="del">
        <pc:chgData name="刘 老师" userId="b4fc546b0e5cf88c" providerId="LiveId" clId="{9A54FBEC-E2A4-43DC-9DF9-D1DD2DBCA801}" dt="2020-11-26T04:00:30.645" v="2777" actId="47"/>
        <pc:sldMkLst>
          <pc:docMk/>
          <pc:sldMk cId="1762261437" sldId="1291"/>
        </pc:sldMkLst>
      </pc:sldChg>
      <pc:sldChg chg="del">
        <pc:chgData name="刘 老师" userId="b4fc546b0e5cf88c" providerId="LiveId" clId="{9A54FBEC-E2A4-43DC-9DF9-D1DD2DBCA801}" dt="2020-11-26T04:00:33.193" v="2778" actId="47"/>
        <pc:sldMkLst>
          <pc:docMk/>
          <pc:sldMk cId="3328408769" sldId="1292"/>
        </pc:sldMkLst>
      </pc:sldChg>
      <pc:sldChg chg="del">
        <pc:chgData name="刘 老师" userId="b4fc546b0e5cf88c" providerId="LiveId" clId="{9A54FBEC-E2A4-43DC-9DF9-D1DD2DBCA801}" dt="2020-11-26T03:59:51.920" v="2721" actId="47"/>
        <pc:sldMkLst>
          <pc:docMk/>
          <pc:sldMk cId="0" sldId="1293"/>
        </pc:sldMkLst>
      </pc:sldChg>
      <pc:sldChg chg="addSp delSp modSp add modAnim">
        <pc:chgData name="刘 老师" userId="b4fc546b0e5cf88c" providerId="LiveId" clId="{9A54FBEC-E2A4-43DC-9DF9-D1DD2DBCA801}" dt="2020-11-26T00:21:48.880" v="98"/>
        <pc:sldMkLst>
          <pc:docMk/>
          <pc:sldMk cId="3777696493" sldId="1294"/>
        </pc:sldMkLst>
        <pc:spChg chg="mod">
          <ac:chgData name="刘 老师" userId="b4fc546b0e5cf88c" providerId="LiveId" clId="{9A54FBEC-E2A4-43DC-9DF9-D1DD2DBCA801}" dt="2020-11-26T00:20:36.278" v="94" actId="20577"/>
          <ac:spMkLst>
            <pc:docMk/>
            <pc:sldMk cId="3777696493" sldId="1294"/>
            <ac:spMk id="2" creationId="{00000000-0000-0000-0000-000000000000}"/>
          </ac:spMkLst>
        </pc:spChg>
        <pc:spChg chg="add del mod">
          <ac:chgData name="刘 老师" userId="b4fc546b0e5cf88c" providerId="LiveId" clId="{9A54FBEC-E2A4-43DC-9DF9-D1DD2DBCA801}" dt="2020-11-26T00:18:04.155" v="32"/>
          <ac:spMkLst>
            <pc:docMk/>
            <pc:sldMk cId="3777696493" sldId="1294"/>
            <ac:spMk id="3" creationId="{7CCB6058-7D67-4570-A416-2D5768D9CD56}"/>
          </ac:spMkLst>
        </pc:spChg>
        <pc:spChg chg="add del mod">
          <ac:chgData name="刘 老师" userId="b4fc546b0e5cf88c" providerId="LiveId" clId="{9A54FBEC-E2A4-43DC-9DF9-D1DD2DBCA801}" dt="2020-11-26T00:18:04.155" v="32"/>
          <ac:spMkLst>
            <pc:docMk/>
            <pc:sldMk cId="3777696493" sldId="1294"/>
            <ac:spMk id="5" creationId="{BB04C52F-35B3-4226-ACBC-E9B21CC18E55}"/>
          </ac:spMkLst>
        </pc:spChg>
        <pc:spChg chg="add del mod">
          <ac:chgData name="刘 老师" userId="b4fc546b0e5cf88c" providerId="LiveId" clId="{9A54FBEC-E2A4-43DC-9DF9-D1DD2DBCA801}" dt="2020-11-26T00:18:04.155" v="32"/>
          <ac:spMkLst>
            <pc:docMk/>
            <pc:sldMk cId="3777696493" sldId="1294"/>
            <ac:spMk id="6" creationId="{966E95C8-C318-4EE2-89C1-C24170C76F9E}"/>
          </ac:spMkLst>
        </pc:spChg>
        <pc:spChg chg="add del mod">
          <ac:chgData name="刘 老师" userId="b4fc546b0e5cf88c" providerId="LiveId" clId="{9A54FBEC-E2A4-43DC-9DF9-D1DD2DBCA801}" dt="2020-11-26T00:18:04.155" v="32"/>
          <ac:spMkLst>
            <pc:docMk/>
            <pc:sldMk cId="3777696493" sldId="1294"/>
            <ac:spMk id="7" creationId="{CD36F795-3075-4DE4-8242-959689EF9763}"/>
          </ac:spMkLst>
        </pc:spChg>
        <pc:spChg chg="del">
          <ac:chgData name="刘 老师" userId="b4fc546b0e5cf88c" providerId="LiveId" clId="{9A54FBEC-E2A4-43DC-9DF9-D1DD2DBCA801}" dt="2020-11-26T00:17:48.105" v="26" actId="478"/>
          <ac:spMkLst>
            <pc:docMk/>
            <pc:sldMk cId="3777696493" sldId="1294"/>
            <ac:spMk id="35" creationId="{1593D136-1FC6-449E-86AA-6D6A8CB71167}"/>
          </ac:spMkLst>
        </pc:spChg>
        <pc:spChg chg="del">
          <ac:chgData name="刘 老师" userId="b4fc546b0e5cf88c" providerId="LiveId" clId="{9A54FBEC-E2A4-43DC-9DF9-D1DD2DBCA801}" dt="2020-11-26T00:17:48.105" v="26" actId="478"/>
          <ac:spMkLst>
            <pc:docMk/>
            <pc:sldMk cId="3777696493" sldId="1294"/>
            <ac:spMk id="36" creationId="{965AE660-3E82-4FFA-8997-2CAED43B140A}"/>
          </ac:spMkLst>
        </pc:spChg>
        <pc:spChg chg="del">
          <ac:chgData name="刘 老师" userId="b4fc546b0e5cf88c" providerId="LiveId" clId="{9A54FBEC-E2A4-43DC-9DF9-D1DD2DBCA801}" dt="2020-11-26T00:17:48.105" v="26" actId="478"/>
          <ac:spMkLst>
            <pc:docMk/>
            <pc:sldMk cId="3777696493" sldId="1294"/>
            <ac:spMk id="37" creationId="{690FBE23-B77B-42A9-8619-588D0CE7D64C}"/>
          </ac:spMkLst>
        </pc:spChg>
        <pc:spChg chg="del">
          <ac:chgData name="刘 老师" userId="b4fc546b0e5cf88c" providerId="LiveId" clId="{9A54FBEC-E2A4-43DC-9DF9-D1DD2DBCA801}" dt="2020-11-26T00:17:48.105" v="26" actId="478"/>
          <ac:spMkLst>
            <pc:docMk/>
            <pc:sldMk cId="3777696493" sldId="1294"/>
            <ac:spMk id="38" creationId="{F566603C-7F1B-4D91-B378-9B88B78C0F91}"/>
          </ac:spMkLst>
        </pc:spChg>
        <pc:spChg chg="del">
          <ac:chgData name="刘 老师" userId="b4fc546b0e5cf88c" providerId="LiveId" clId="{9A54FBEC-E2A4-43DC-9DF9-D1DD2DBCA801}" dt="2020-11-26T00:17:48.105" v="26" actId="478"/>
          <ac:spMkLst>
            <pc:docMk/>
            <pc:sldMk cId="3777696493" sldId="1294"/>
            <ac:spMk id="39" creationId="{3C2ABF38-C977-4C1F-A3B8-889566FA6A27}"/>
          </ac:spMkLst>
        </pc:spChg>
        <pc:spChg chg="del">
          <ac:chgData name="刘 老师" userId="b4fc546b0e5cf88c" providerId="LiveId" clId="{9A54FBEC-E2A4-43DC-9DF9-D1DD2DBCA801}" dt="2020-11-26T00:17:48.105" v="26" actId="478"/>
          <ac:spMkLst>
            <pc:docMk/>
            <pc:sldMk cId="3777696493" sldId="1294"/>
            <ac:spMk id="40" creationId="{A4F77C66-90B9-4EE4-88CB-49E8FE4F6D02}"/>
          </ac:spMkLst>
        </pc:spChg>
        <pc:spChg chg="del">
          <ac:chgData name="刘 老师" userId="b4fc546b0e5cf88c" providerId="LiveId" clId="{9A54FBEC-E2A4-43DC-9DF9-D1DD2DBCA801}" dt="2020-11-26T00:17:48.105" v="26" actId="478"/>
          <ac:spMkLst>
            <pc:docMk/>
            <pc:sldMk cId="3777696493" sldId="1294"/>
            <ac:spMk id="41" creationId="{4C761C5C-2D14-4FC4-B838-8600A578B597}"/>
          </ac:spMkLst>
        </pc:spChg>
        <pc:spChg chg="del">
          <ac:chgData name="刘 老师" userId="b4fc546b0e5cf88c" providerId="LiveId" clId="{9A54FBEC-E2A4-43DC-9DF9-D1DD2DBCA801}" dt="2020-11-26T00:17:48.105" v="26" actId="478"/>
          <ac:spMkLst>
            <pc:docMk/>
            <pc:sldMk cId="3777696493" sldId="1294"/>
            <ac:spMk id="42" creationId="{80AD65F2-415E-44CA-8893-4DA54A88F1CC}"/>
          </ac:spMkLst>
        </pc:spChg>
        <pc:spChg chg="del">
          <ac:chgData name="刘 老师" userId="b4fc546b0e5cf88c" providerId="LiveId" clId="{9A54FBEC-E2A4-43DC-9DF9-D1DD2DBCA801}" dt="2020-11-26T00:17:48.105" v="26" actId="478"/>
          <ac:spMkLst>
            <pc:docMk/>
            <pc:sldMk cId="3777696493" sldId="1294"/>
            <ac:spMk id="43" creationId="{0AABF266-794B-4D07-BFAC-0BD3D0B030F8}"/>
          </ac:spMkLst>
        </pc:spChg>
        <pc:spChg chg="del">
          <ac:chgData name="刘 老师" userId="b4fc546b0e5cf88c" providerId="LiveId" clId="{9A54FBEC-E2A4-43DC-9DF9-D1DD2DBCA801}" dt="2020-11-26T00:17:48.105" v="26" actId="478"/>
          <ac:spMkLst>
            <pc:docMk/>
            <pc:sldMk cId="3777696493" sldId="1294"/>
            <ac:spMk id="44" creationId="{436B1038-46A6-4C82-8D80-CCBE86B36722}"/>
          </ac:spMkLst>
        </pc:spChg>
        <pc:spChg chg="del">
          <ac:chgData name="刘 老师" userId="b4fc546b0e5cf88c" providerId="LiveId" clId="{9A54FBEC-E2A4-43DC-9DF9-D1DD2DBCA801}" dt="2020-11-26T00:17:48.105" v="26" actId="478"/>
          <ac:spMkLst>
            <pc:docMk/>
            <pc:sldMk cId="3777696493" sldId="1294"/>
            <ac:spMk id="45" creationId="{D5D97233-1D4A-45C1-A665-AAFED9348343}"/>
          </ac:spMkLst>
        </pc:spChg>
        <pc:spChg chg="del">
          <ac:chgData name="刘 老师" userId="b4fc546b0e5cf88c" providerId="LiveId" clId="{9A54FBEC-E2A4-43DC-9DF9-D1DD2DBCA801}" dt="2020-11-26T00:17:48.105" v="26" actId="478"/>
          <ac:spMkLst>
            <pc:docMk/>
            <pc:sldMk cId="3777696493" sldId="1294"/>
            <ac:spMk id="46" creationId="{56782983-384C-474C-AA61-ACF76EEDA189}"/>
          </ac:spMkLst>
        </pc:spChg>
        <pc:spChg chg="del">
          <ac:chgData name="刘 老师" userId="b4fc546b0e5cf88c" providerId="LiveId" clId="{9A54FBEC-E2A4-43DC-9DF9-D1DD2DBCA801}" dt="2020-11-26T00:17:48.105" v="26" actId="478"/>
          <ac:spMkLst>
            <pc:docMk/>
            <pc:sldMk cId="3777696493" sldId="1294"/>
            <ac:spMk id="47" creationId="{4942A501-1715-4354-A710-554621604CEC}"/>
          </ac:spMkLst>
        </pc:spChg>
        <pc:spChg chg="del">
          <ac:chgData name="刘 老师" userId="b4fc546b0e5cf88c" providerId="LiveId" clId="{9A54FBEC-E2A4-43DC-9DF9-D1DD2DBCA801}" dt="2020-11-26T00:17:48.105" v="26" actId="478"/>
          <ac:spMkLst>
            <pc:docMk/>
            <pc:sldMk cId="3777696493" sldId="1294"/>
            <ac:spMk id="48" creationId="{72AB8986-45CF-4EAE-B5A5-A1EAF78DDB4D}"/>
          </ac:spMkLst>
        </pc:spChg>
        <pc:grpChg chg="del">
          <ac:chgData name="刘 老师" userId="b4fc546b0e5cf88c" providerId="LiveId" clId="{9A54FBEC-E2A4-43DC-9DF9-D1DD2DBCA801}" dt="2020-11-26T00:17:48.105" v="26" actId="478"/>
          <ac:grpSpMkLst>
            <pc:docMk/>
            <pc:sldMk cId="3777696493" sldId="1294"/>
            <ac:grpSpMk id="49" creationId="{FC2DB83B-819E-4DA4-ABB1-644FF47AF37B}"/>
          </ac:grpSpMkLst>
        </pc:grpChg>
        <pc:grpChg chg="del">
          <ac:chgData name="刘 老师" userId="b4fc546b0e5cf88c" providerId="LiveId" clId="{9A54FBEC-E2A4-43DC-9DF9-D1DD2DBCA801}" dt="2020-11-26T00:17:51.146" v="27" actId="478"/>
          <ac:grpSpMkLst>
            <pc:docMk/>
            <pc:sldMk cId="3777696493" sldId="1294"/>
            <ac:grpSpMk id="52" creationId="{956D9B54-1D87-42ED-A258-0E75745110A0}"/>
          </ac:grpSpMkLst>
        </pc:grpChg>
        <pc:grpChg chg="del">
          <ac:chgData name="刘 老师" userId="b4fc546b0e5cf88c" providerId="LiveId" clId="{9A54FBEC-E2A4-43DC-9DF9-D1DD2DBCA801}" dt="2020-11-26T00:17:48.105" v="26" actId="478"/>
          <ac:grpSpMkLst>
            <pc:docMk/>
            <pc:sldMk cId="3777696493" sldId="1294"/>
            <ac:grpSpMk id="55" creationId="{DB200EDA-5EBA-4E37-A558-A5D424EC9EBC}"/>
          </ac:grpSpMkLst>
        </pc:grpChg>
        <pc:grpChg chg="del">
          <ac:chgData name="刘 老师" userId="b4fc546b0e5cf88c" providerId="LiveId" clId="{9A54FBEC-E2A4-43DC-9DF9-D1DD2DBCA801}" dt="2020-11-26T00:17:48.105" v="26" actId="478"/>
          <ac:grpSpMkLst>
            <pc:docMk/>
            <pc:sldMk cId="3777696493" sldId="1294"/>
            <ac:grpSpMk id="58" creationId="{38D447AD-EF3E-4AF9-B92B-659363A0B711}"/>
          </ac:grpSpMkLst>
        </pc:grpChg>
        <pc:picChg chg="add del mod">
          <ac:chgData name="刘 老师" userId="b4fc546b0e5cf88c" providerId="LiveId" clId="{9A54FBEC-E2A4-43DC-9DF9-D1DD2DBCA801}" dt="2020-11-26T00:20:30.577" v="92" actId="478"/>
          <ac:picMkLst>
            <pc:docMk/>
            <pc:sldMk cId="3777696493" sldId="1294"/>
            <ac:picMk id="8" creationId="{3898F42A-1566-4070-A7E9-E3FAF966842F}"/>
          </ac:picMkLst>
        </pc:picChg>
        <pc:picChg chg="del">
          <ac:chgData name="刘 老师" userId="b4fc546b0e5cf88c" providerId="LiveId" clId="{9A54FBEC-E2A4-43DC-9DF9-D1DD2DBCA801}" dt="2020-11-26T00:17:41.800" v="25" actId="478"/>
          <ac:picMkLst>
            <pc:docMk/>
            <pc:sldMk cId="3777696493" sldId="1294"/>
            <ac:picMk id="11" creationId="{DDA724F1-A76A-4451-B908-3884DF800632}"/>
          </ac:picMkLst>
        </pc:picChg>
      </pc:sldChg>
      <pc:sldChg chg="addSp modSp add modAnim">
        <pc:chgData name="刘 老师" userId="b4fc546b0e5cf88c" providerId="LiveId" clId="{9A54FBEC-E2A4-43DC-9DF9-D1DD2DBCA801}" dt="2020-11-26T00:30:57.464" v="345" actId="2711"/>
        <pc:sldMkLst>
          <pc:docMk/>
          <pc:sldMk cId="103617059" sldId="1295"/>
        </pc:sldMkLst>
        <pc:spChg chg="mod">
          <ac:chgData name="刘 老师" userId="b4fc546b0e5cf88c" providerId="LiveId" clId="{9A54FBEC-E2A4-43DC-9DF9-D1DD2DBCA801}" dt="2020-11-26T00:28:00.096" v="231" actId="20577"/>
          <ac:spMkLst>
            <pc:docMk/>
            <pc:sldMk cId="103617059" sldId="1295"/>
            <ac:spMk id="2" creationId="{00000000-0000-0000-0000-000000000000}"/>
          </ac:spMkLst>
        </pc:spChg>
        <pc:spChg chg="add mod">
          <ac:chgData name="刘 老师" userId="b4fc546b0e5cf88c" providerId="LiveId" clId="{9A54FBEC-E2A4-43DC-9DF9-D1DD2DBCA801}" dt="2020-11-26T00:30:57.464" v="345" actId="2711"/>
          <ac:spMkLst>
            <pc:docMk/>
            <pc:sldMk cId="103617059" sldId="1295"/>
            <ac:spMk id="3" creationId="{7B45763B-97C7-4C9A-B17D-97AE43AA44F2}"/>
          </ac:spMkLst>
        </pc:spChg>
        <pc:spChg chg="add mod">
          <ac:chgData name="刘 老师" userId="b4fc546b0e5cf88c" providerId="LiveId" clId="{9A54FBEC-E2A4-43DC-9DF9-D1DD2DBCA801}" dt="2020-11-26T00:30:57.464" v="345" actId="2711"/>
          <ac:spMkLst>
            <pc:docMk/>
            <pc:sldMk cId="103617059" sldId="1295"/>
            <ac:spMk id="8" creationId="{F628FE23-D9D1-42F5-9D0C-1E61950711F4}"/>
          </ac:spMkLst>
        </pc:spChg>
        <pc:spChg chg="add mod">
          <ac:chgData name="刘 老师" userId="b4fc546b0e5cf88c" providerId="LiveId" clId="{9A54FBEC-E2A4-43DC-9DF9-D1DD2DBCA801}" dt="2020-11-26T00:30:57.464" v="345" actId="2711"/>
          <ac:spMkLst>
            <pc:docMk/>
            <pc:sldMk cId="103617059" sldId="1295"/>
            <ac:spMk id="10" creationId="{AF9D0679-85CA-47B0-9D00-20CBDD2F0D8F}"/>
          </ac:spMkLst>
        </pc:spChg>
        <pc:spChg chg="add mod">
          <ac:chgData name="刘 老师" userId="b4fc546b0e5cf88c" providerId="LiveId" clId="{9A54FBEC-E2A4-43DC-9DF9-D1DD2DBCA801}" dt="2020-11-26T00:30:57.464" v="345" actId="2711"/>
          <ac:spMkLst>
            <pc:docMk/>
            <pc:sldMk cId="103617059" sldId="1295"/>
            <ac:spMk id="11" creationId="{7FC95522-402D-43BE-9A79-4821BC58465F}"/>
          </ac:spMkLst>
        </pc:spChg>
        <pc:spChg chg="add mod">
          <ac:chgData name="刘 老师" userId="b4fc546b0e5cf88c" providerId="LiveId" clId="{9A54FBEC-E2A4-43DC-9DF9-D1DD2DBCA801}" dt="2020-11-26T00:30:57.464" v="345" actId="2711"/>
          <ac:spMkLst>
            <pc:docMk/>
            <pc:sldMk cId="103617059" sldId="1295"/>
            <ac:spMk id="12" creationId="{FAA279CA-0F2A-4C72-B54C-240E23CB07BA}"/>
          </ac:spMkLst>
        </pc:spChg>
        <pc:spChg chg="add mod">
          <ac:chgData name="刘 老师" userId="b4fc546b0e5cf88c" providerId="LiveId" clId="{9A54FBEC-E2A4-43DC-9DF9-D1DD2DBCA801}" dt="2020-11-26T00:30:57.464" v="345" actId="2711"/>
          <ac:spMkLst>
            <pc:docMk/>
            <pc:sldMk cId="103617059" sldId="1295"/>
            <ac:spMk id="13" creationId="{499699BB-B749-4984-85C6-FB5482D6F93E}"/>
          </ac:spMkLst>
        </pc:spChg>
        <pc:grpChg chg="add mod">
          <ac:chgData name="刘 老师" userId="b4fc546b0e5cf88c" providerId="LiveId" clId="{9A54FBEC-E2A4-43DC-9DF9-D1DD2DBCA801}" dt="2020-11-26T00:29:57.872" v="338" actId="164"/>
          <ac:grpSpMkLst>
            <pc:docMk/>
            <pc:sldMk cId="103617059" sldId="1295"/>
            <ac:grpSpMk id="5" creationId="{9D79A215-DB6D-46C3-B686-2DBF133663CD}"/>
          </ac:grpSpMkLst>
        </pc:grpChg>
        <pc:picChg chg="add mod">
          <ac:chgData name="刘 老师" userId="b4fc546b0e5cf88c" providerId="LiveId" clId="{9A54FBEC-E2A4-43DC-9DF9-D1DD2DBCA801}" dt="2020-11-26T00:29:57.872" v="338" actId="164"/>
          <ac:picMkLst>
            <pc:docMk/>
            <pc:sldMk cId="103617059" sldId="1295"/>
            <ac:picMk id="6" creationId="{F4C450E8-B9D7-42F1-8705-70A89C591B14}"/>
          </ac:picMkLst>
        </pc:picChg>
      </pc:sldChg>
      <pc:sldChg chg="addSp delSp modSp add modAnim">
        <pc:chgData name="刘 老师" userId="b4fc546b0e5cf88c" providerId="LiveId" clId="{9A54FBEC-E2A4-43DC-9DF9-D1DD2DBCA801}" dt="2020-11-26T02:20:48.398" v="2146"/>
        <pc:sldMkLst>
          <pc:docMk/>
          <pc:sldMk cId="63197925" sldId="1296"/>
        </pc:sldMkLst>
        <pc:spChg chg="mod">
          <ac:chgData name="刘 老师" userId="b4fc546b0e5cf88c" providerId="LiveId" clId="{9A54FBEC-E2A4-43DC-9DF9-D1DD2DBCA801}" dt="2020-11-26T01:01:54.504" v="851" actId="6549"/>
          <ac:spMkLst>
            <pc:docMk/>
            <pc:sldMk cId="63197925" sldId="1296"/>
            <ac:spMk id="2" creationId="{00000000-0000-0000-0000-000000000000}"/>
          </ac:spMkLst>
        </pc:spChg>
        <pc:spChg chg="add del mod">
          <ac:chgData name="刘 老师" userId="b4fc546b0e5cf88c" providerId="LiveId" clId="{9A54FBEC-E2A4-43DC-9DF9-D1DD2DBCA801}" dt="2020-11-26T00:32:04.348" v="364"/>
          <ac:spMkLst>
            <pc:docMk/>
            <pc:sldMk cId="63197925" sldId="1296"/>
            <ac:spMk id="7" creationId="{6EE7DAAB-9948-4B48-819A-6A79248F1B78}"/>
          </ac:spMkLst>
        </pc:spChg>
        <pc:spChg chg="add del mod">
          <ac:chgData name="刘 老师" userId="b4fc546b0e5cf88c" providerId="LiveId" clId="{9A54FBEC-E2A4-43DC-9DF9-D1DD2DBCA801}" dt="2020-11-26T00:32:04.348" v="364"/>
          <ac:spMkLst>
            <pc:docMk/>
            <pc:sldMk cId="63197925" sldId="1296"/>
            <ac:spMk id="14" creationId="{152F9E40-B416-4646-AABA-3F5CD0CF341E}"/>
          </ac:spMkLst>
        </pc:spChg>
        <pc:spChg chg="add del mod">
          <ac:chgData name="刘 老师" userId="b4fc546b0e5cf88c" providerId="LiveId" clId="{9A54FBEC-E2A4-43DC-9DF9-D1DD2DBCA801}" dt="2020-11-26T00:32:04.348" v="364"/>
          <ac:spMkLst>
            <pc:docMk/>
            <pc:sldMk cId="63197925" sldId="1296"/>
            <ac:spMk id="15" creationId="{E5B87776-B4F0-4992-93F0-14768A804328}"/>
          </ac:spMkLst>
        </pc:spChg>
        <pc:spChg chg="add del mod">
          <ac:chgData name="刘 老师" userId="b4fc546b0e5cf88c" providerId="LiveId" clId="{9A54FBEC-E2A4-43DC-9DF9-D1DD2DBCA801}" dt="2020-11-26T00:32:04.348" v="364"/>
          <ac:spMkLst>
            <pc:docMk/>
            <pc:sldMk cId="63197925" sldId="1296"/>
            <ac:spMk id="16" creationId="{9A746936-D696-4F66-AD6C-0521B219FDB3}"/>
          </ac:spMkLst>
        </pc:spChg>
        <pc:spChg chg="mod">
          <ac:chgData name="刘 老师" userId="b4fc546b0e5cf88c" providerId="LiveId" clId="{9A54FBEC-E2A4-43DC-9DF9-D1DD2DBCA801}" dt="2020-11-26T02:20:48.398" v="2146"/>
          <ac:spMkLst>
            <pc:docMk/>
            <pc:sldMk cId="63197925" sldId="1296"/>
            <ac:spMk id="6146" creationId="{00000000-0000-0000-0000-000000000000}"/>
          </ac:spMkLst>
        </pc:spChg>
        <pc:grpChg chg="del">
          <ac:chgData name="刘 老师" userId="b4fc546b0e5cf88c" providerId="LiveId" clId="{9A54FBEC-E2A4-43DC-9DF9-D1DD2DBCA801}" dt="2020-11-26T00:31:26.600" v="348" actId="478"/>
          <ac:grpSpMkLst>
            <pc:docMk/>
            <pc:sldMk cId="63197925" sldId="1296"/>
            <ac:grpSpMk id="5" creationId="{9D79A215-DB6D-46C3-B686-2DBF133663CD}"/>
          </ac:grpSpMkLst>
        </pc:grpChg>
        <pc:picChg chg="add del mod">
          <ac:chgData name="刘 老师" userId="b4fc546b0e5cf88c" providerId="LiveId" clId="{9A54FBEC-E2A4-43DC-9DF9-D1DD2DBCA801}" dt="2020-11-26T00:58:29.083" v="732" actId="478"/>
          <ac:picMkLst>
            <pc:docMk/>
            <pc:sldMk cId="63197925" sldId="1296"/>
            <ac:picMk id="17" creationId="{BCACAC72-C0BC-41DB-A253-5DAEEDC2E510}"/>
          </ac:picMkLst>
        </pc:picChg>
        <pc:picChg chg="add del">
          <ac:chgData name="刘 老师" userId="b4fc546b0e5cf88c" providerId="LiveId" clId="{9A54FBEC-E2A4-43DC-9DF9-D1DD2DBCA801}" dt="2020-11-26T02:10:10.434" v="2004" actId="478"/>
          <ac:picMkLst>
            <pc:docMk/>
            <pc:sldMk cId="63197925" sldId="1296"/>
            <ac:picMk id="18" creationId="{9B5E1364-776E-4DB8-8E07-9E028ED75CFE}"/>
          </ac:picMkLst>
        </pc:picChg>
      </pc:sldChg>
      <pc:sldChg chg="delSp modSp add modAnim">
        <pc:chgData name="刘 老师" userId="b4fc546b0e5cf88c" providerId="LiveId" clId="{9A54FBEC-E2A4-43DC-9DF9-D1DD2DBCA801}" dt="2020-11-26T02:20:55.943" v="2162"/>
        <pc:sldMkLst>
          <pc:docMk/>
          <pc:sldMk cId="3475864493" sldId="1297"/>
        </pc:sldMkLst>
        <pc:spChg chg="mod">
          <ac:chgData name="刘 老师" userId="b4fc546b0e5cf88c" providerId="LiveId" clId="{9A54FBEC-E2A4-43DC-9DF9-D1DD2DBCA801}" dt="2020-11-26T01:40:50.097" v="1661" actId="20577"/>
          <ac:spMkLst>
            <pc:docMk/>
            <pc:sldMk cId="3475864493" sldId="1297"/>
            <ac:spMk id="2" creationId="{00000000-0000-0000-0000-000000000000}"/>
          </ac:spMkLst>
        </pc:spChg>
        <pc:spChg chg="mod">
          <ac:chgData name="刘 老师" userId="b4fc546b0e5cf88c" providerId="LiveId" clId="{9A54FBEC-E2A4-43DC-9DF9-D1DD2DBCA801}" dt="2020-11-26T02:20:55.943" v="2162"/>
          <ac:spMkLst>
            <pc:docMk/>
            <pc:sldMk cId="3475864493" sldId="1297"/>
            <ac:spMk id="6146" creationId="{00000000-0000-0000-0000-000000000000}"/>
          </ac:spMkLst>
        </pc:spChg>
        <pc:picChg chg="del mod">
          <ac:chgData name="刘 老师" userId="b4fc546b0e5cf88c" providerId="LiveId" clId="{9A54FBEC-E2A4-43DC-9DF9-D1DD2DBCA801}" dt="2020-11-26T01:40:17.583" v="1657" actId="478"/>
          <ac:picMkLst>
            <pc:docMk/>
            <pc:sldMk cId="3475864493" sldId="1297"/>
            <ac:picMk id="18" creationId="{9B5E1364-776E-4DB8-8E07-9E028ED75CFE}"/>
          </ac:picMkLst>
        </pc:picChg>
      </pc:sldChg>
      <pc:sldChg chg="addSp delSp modSp add modAnim">
        <pc:chgData name="刘 老师" userId="b4fc546b0e5cf88c" providerId="LiveId" clId="{9A54FBEC-E2A4-43DC-9DF9-D1DD2DBCA801}" dt="2020-11-26T02:21:03.591" v="2178"/>
        <pc:sldMkLst>
          <pc:docMk/>
          <pc:sldMk cId="3403534476" sldId="1298"/>
        </pc:sldMkLst>
        <pc:spChg chg="mod">
          <ac:chgData name="刘 老师" userId="b4fc546b0e5cf88c" providerId="LiveId" clId="{9A54FBEC-E2A4-43DC-9DF9-D1DD2DBCA801}" dt="2020-11-26T01:41:38.418" v="1663" actId="6549"/>
          <ac:spMkLst>
            <pc:docMk/>
            <pc:sldMk cId="3403534476" sldId="1298"/>
            <ac:spMk id="2" creationId="{00000000-0000-0000-0000-000000000000}"/>
          </ac:spMkLst>
        </pc:spChg>
        <pc:spChg chg="add mod">
          <ac:chgData name="刘 老师" userId="b4fc546b0e5cf88c" providerId="LiveId" clId="{9A54FBEC-E2A4-43DC-9DF9-D1DD2DBCA801}" dt="2020-11-26T01:45:56.411" v="1871" actId="14100"/>
          <ac:spMkLst>
            <pc:docMk/>
            <pc:sldMk cId="3403534476" sldId="1298"/>
            <ac:spMk id="7" creationId="{40C4BA27-7000-4C1C-BDF9-5C049F06F2EC}"/>
          </ac:spMkLst>
        </pc:spChg>
        <pc:spChg chg="add mod">
          <ac:chgData name="刘 老师" userId="b4fc546b0e5cf88c" providerId="LiveId" clId="{9A54FBEC-E2A4-43DC-9DF9-D1DD2DBCA801}" dt="2020-11-26T01:48:59.480" v="1933" actId="14100"/>
          <ac:spMkLst>
            <pc:docMk/>
            <pc:sldMk cId="3403534476" sldId="1298"/>
            <ac:spMk id="8" creationId="{78231093-0C04-46CA-BB1D-0004BC58B1C7}"/>
          </ac:spMkLst>
        </pc:spChg>
        <pc:spChg chg="add mod">
          <ac:chgData name="刘 老师" userId="b4fc546b0e5cf88c" providerId="LiveId" clId="{9A54FBEC-E2A4-43DC-9DF9-D1DD2DBCA801}" dt="2020-11-26T01:46:07.987" v="1873" actId="14100"/>
          <ac:spMkLst>
            <pc:docMk/>
            <pc:sldMk cId="3403534476" sldId="1298"/>
            <ac:spMk id="10" creationId="{7277047C-B9BB-4143-91B6-0DBBC413CEF9}"/>
          </ac:spMkLst>
        </pc:spChg>
        <pc:spChg chg="add mod">
          <ac:chgData name="刘 老师" userId="b4fc546b0e5cf88c" providerId="LiveId" clId="{9A54FBEC-E2A4-43DC-9DF9-D1DD2DBCA801}" dt="2020-11-26T01:46:13.614" v="1874" actId="14100"/>
          <ac:spMkLst>
            <pc:docMk/>
            <pc:sldMk cId="3403534476" sldId="1298"/>
            <ac:spMk id="11" creationId="{5F6816A7-6017-4874-874A-A968B06AF6B8}"/>
          </ac:spMkLst>
        </pc:spChg>
        <pc:spChg chg="add mod">
          <ac:chgData name="刘 老师" userId="b4fc546b0e5cf88c" providerId="LiveId" clId="{9A54FBEC-E2A4-43DC-9DF9-D1DD2DBCA801}" dt="2020-11-26T01:46:40.283" v="1879" actId="14100"/>
          <ac:spMkLst>
            <pc:docMk/>
            <pc:sldMk cId="3403534476" sldId="1298"/>
            <ac:spMk id="12" creationId="{BCC03C78-515A-403A-8082-74A555A9623D}"/>
          </ac:spMkLst>
        </pc:spChg>
        <pc:spChg chg="add mod">
          <ac:chgData name="刘 老师" userId="b4fc546b0e5cf88c" providerId="LiveId" clId="{9A54FBEC-E2A4-43DC-9DF9-D1DD2DBCA801}" dt="2020-11-26T01:46:52.302" v="1881" actId="14100"/>
          <ac:spMkLst>
            <pc:docMk/>
            <pc:sldMk cId="3403534476" sldId="1298"/>
            <ac:spMk id="13" creationId="{83A66106-E44D-4330-8CED-EFD66C8DBBB3}"/>
          </ac:spMkLst>
        </pc:spChg>
        <pc:spChg chg="add mod">
          <ac:chgData name="刘 老师" userId="b4fc546b0e5cf88c" providerId="LiveId" clId="{9A54FBEC-E2A4-43DC-9DF9-D1DD2DBCA801}" dt="2020-11-26T01:47:05.057" v="1885" actId="14100"/>
          <ac:spMkLst>
            <pc:docMk/>
            <pc:sldMk cId="3403534476" sldId="1298"/>
            <ac:spMk id="14" creationId="{DF713E5A-EC61-49B5-9598-58D082206A0A}"/>
          </ac:spMkLst>
        </pc:spChg>
        <pc:spChg chg="add mod">
          <ac:chgData name="刘 老师" userId="b4fc546b0e5cf88c" providerId="LiveId" clId="{9A54FBEC-E2A4-43DC-9DF9-D1DD2DBCA801}" dt="2020-11-26T01:46:25.214" v="1876" actId="14100"/>
          <ac:spMkLst>
            <pc:docMk/>
            <pc:sldMk cId="3403534476" sldId="1298"/>
            <ac:spMk id="15" creationId="{7D3FCB21-2CCB-4E4A-B094-474184C49A0D}"/>
          </ac:spMkLst>
        </pc:spChg>
        <pc:spChg chg="add mod">
          <ac:chgData name="刘 老师" userId="b4fc546b0e5cf88c" providerId="LiveId" clId="{9A54FBEC-E2A4-43DC-9DF9-D1DD2DBCA801}" dt="2020-11-26T01:52:45.538" v="1965" actId="1036"/>
          <ac:spMkLst>
            <pc:docMk/>
            <pc:sldMk cId="3403534476" sldId="1298"/>
            <ac:spMk id="16" creationId="{76E04D21-A574-45EF-BE14-76471C5444CA}"/>
          </ac:spMkLst>
        </pc:spChg>
        <pc:spChg chg="add mod">
          <ac:chgData name="刘 老师" userId="b4fc546b0e5cf88c" providerId="LiveId" clId="{9A54FBEC-E2A4-43DC-9DF9-D1DD2DBCA801}" dt="2020-11-26T01:47:44.511" v="1915" actId="1036"/>
          <ac:spMkLst>
            <pc:docMk/>
            <pc:sldMk cId="3403534476" sldId="1298"/>
            <ac:spMk id="17" creationId="{0774F441-118A-45A5-B288-64F3357C29FA}"/>
          </ac:spMkLst>
        </pc:spChg>
        <pc:spChg chg="add mod">
          <ac:chgData name="刘 老师" userId="b4fc546b0e5cf88c" providerId="LiveId" clId="{9A54FBEC-E2A4-43DC-9DF9-D1DD2DBCA801}" dt="2020-11-26T01:47:20.192" v="1887" actId="14100"/>
          <ac:spMkLst>
            <pc:docMk/>
            <pc:sldMk cId="3403534476" sldId="1298"/>
            <ac:spMk id="18" creationId="{8312C220-B62A-4511-AED8-FA6354B199AE}"/>
          </ac:spMkLst>
        </pc:spChg>
        <pc:spChg chg="add mod">
          <ac:chgData name="刘 老师" userId="b4fc546b0e5cf88c" providerId="LiveId" clId="{9A54FBEC-E2A4-43DC-9DF9-D1DD2DBCA801}" dt="2020-11-26T01:47:26.426" v="1888" actId="14100"/>
          <ac:spMkLst>
            <pc:docMk/>
            <pc:sldMk cId="3403534476" sldId="1298"/>
            <ac:spMk id="19" creationId="{DC90A2DA-7D17-4AE9-81BA-ADE043690A14}"/>
          </ac:spMkLst>
        </pc:spChg>
        <pc:spChg chg="add mod">
          <ac:chgData name="刘 老师" userId="b4fc546b0e5cf88c" providerId="LiveId" clId="{9A54FBEC-E2A4-43DC-9DF9-D1DD2DBCA801}" dt="2020-11-26T01:47:34.333" v="1889" actId="14100"/>
          <ac:spMkLst>
            <pc:docMk/>
            <pc:sldMk cId="3403534476" sldId="1298"/>
            <ac:spMk id="20" creationId="{6E533E00-D905-445E-9A9B-B2EAE18E5856}"/>
          </ac:spMkLst>
        </pc:spChg>
        <pc:spChg chg="add mod">
          <ac:chgData name="刘 老师" userId="b4fc546b0e5cf88c" providerId="LiveId" clId="{9A54FBEC-E2A4-43DC-9DF9-D1DD2DBCA801}" dt="2020-11-26T01:47:52.785" v="1930" actId="1036"/>
          <ac:spMkLst>
            <pc:docMk/>
            <pc:sldMk cId="3403534476" sldId="1298"/>
            <ac:spMk id="21" creationId="{F89C2E75-51C8-4604-BDA5-50DF1C06F197}"/>
          </ac:spMkLst>
        </pc:spChg>
        <pc:spChg chg="add mod">
          <ac:chgData name="刘 老师" userId="b4fc546b0e5cf88c" providerId="LiveId" clId="{9A54FBEC-E2A4-43DC-9DF9-D1DD2DBCA801}" dt="2020-11-26T01:52:53.441" v="1974" actId="1038"/>
          <ac:spMkLst>
            <pc:docMk/>
            <pc:sldMk cId="3403534476" sldId="1298"/>
            <ac:spMk id="22" creationId="{CA0538B9-6E75-4A93-9383-5595059DFB26}"/>
          </ac:spMkLst>
        </pc:spChg>
        <pc:spChg chg="add mod">
          <ac:chgData name="刘 老师" userId="b4fc546b0e5cf88c" providerId="LiveId" clId="{9A54FBEC-E2A4-43DC-9DF9-D1DD2DBCA801}" dt="2020-11-26T01:50:44.591" v="1945" actId="14100"/>
          <ac:spMkLst>
            <pc:docMk/>
            <pc:sldMk cId="3403534476" sldId="1298"/>
            <ac:spMk id="23" creationId="{08CF701D-752F-4A44-9CF5-6F244146D775}"/>
          </ac:spMkLst>
        </pc:spChg>
        <pc:spChg chg="add mod">
          <ac:chgData name="刘 老师" userId="b4fc546b0e5cf88c" providerId="LiveId" clId="{9A54FBEC-E2A4-43DC-9DF9-D1DD2DBCA801}" dt="2020-11-26T01:50:48.844" v="1946" actId="14100"/>
          <ac:spMkLst>
            <pc:docMk/>
            <pc:sldMk cId="3403534476" sldId="1298"/>
            <ac:spMk id="24" creationId="{E5CC7A44-E8F7-4D76-A4BE-2B571182D4C5}"/>
          </ac:spMkLst>
        </pc:spChg>
        <pc:spChg chg="add del mod">
          <ac:chgData name="刘 老师" userId="b4fc546b0e5cf88c" providerId="LiveId" clId="{9A54FBEC-E2A4-43DC-9DF9-D1DD2DBCA801}" dt="2020-11-26T01:49:37.976" v="1937" actId="478"/>
          <ac:spMkLst>
            <pc:docMk/>
            <pc:sldMk cId="3403534476" sldId="1298"/>
            <ac:spMk id="26" creationId="{D44AC394-7E30-4788-AFDC-43FF20154163}"/>
          </ac:spMkLst>
        </pc:spChg>
        <pc:spChg chg="add mod">
          <ac:chgData name="刘 老师" userId="b4fc546b0e5cf88c" providerId="LiveId" clId="{9A54FBEC-E2A4-43DC-9DF9-D1DD2DBCA801}" dt="2020-11-26T01:43:34.550" v="1811" actId="1035"/>
          <ac:spMkLst>
            <pc:docMk/>
            <pc:sldMk cId="3403534476" sldId="1298"/>
            <ac:spMk id="28" creationId="{77A23384-9E79-4E66-877A-ACA4A27618C3}"/>
          </ac:spMkLst>
        </pc:spChg>
        <pc:spChg chg="mod">
          <ac:chgData name="刘 老师" userId="b4fc546b0e5cf88c" providerId="LiveId" clId="{9A54FBEC-E2A4-43DC-9DF9-D1DD2DBCA801}" dt="2020-11-26T02:21:03.591" v="2178"/>
          <ac:spMkLst>
            <pc:docMk/>
            <pc:sldMk cId="3403534476" sldId="1298"/>
            <ac:spMk id="6146" creationId="{00000000-0000-0000-0000-000000000000}"/>
          </ac:spMkLst>
        </pc:spChg>
        <pc:picChg chg="add mod">
          <ac:chgData name="刘 老师" userId="b4fc546b0e5cf88c" providerId="LiveId" clId="{9A54FBEC-E2A4-43DC-9DF9-D1DD2DBCA801}" dt="2020-11-26T01:51:49.501" v="1953" actId="732"/>
          <ac:picMkLst>
            <pc:docMk/>
            <pc:sldMk cId="3403534476" sldId="1298"/>
            <ac:picMk id="6" creationId="{4FE4EEF9-120B-46F2-9A79-161551667B16}"/>
          </ac:picMkLst>
        </pc:picChg>
        <pc:picChg chg="add mod">
          <ac:chgData name="刘 老师" userId="b4fc546b0e5cf88c" providerId="LiveId" clId="{9A54FBEC-E2A4-43DC-9DF9-D1DD2DBCA801}" dt="2020-11-26T01:42:44.112" v="1743" actId="14100"/>
          <ac:picMkLst>
            <pc:docMk/>
            <pc:sldMk cId="3403534476" sldId="1298"/>
            <ac:picMk id="25" creationId="{547318A7-44F2-44ED-96E7-B8660711B1E5}"/>
          </ac:picMkLst>
        </pc:picChg>
        <pc:picChg chg="add mod">
          <ac:chgData name="刘 老师" userId="b4fc546b0e5cf88c" providerId="LiveId" clId="{9A54FBEC-E2A4-43DC-9DF9-D1DD2DBCA801}" dt="2020-11-26T01:43:44.035" v="1865" actId="1035"/>
          <ac:picMkLst>
            <pc:docMk/>
            <pc:sldMk cId="3403534476" sldId="1298"/>
            <ac:picMk id="27" creationId="{C4E7489E-67A7-47CB-B8A1-27A0DF31F72D}"/>
          </ac:picMkLst>
        </pc:picChg>
      </pc:sldChg>
      <pc:sldChg chg="addSp delSp modSp add modAnim">
        <pc:chgData name="刘 老师" userId="b4fc546b0e5cf88c" providerId="LiveId" clId="{9A54FBEC-E2A4-43DC-9DF9-D1DD2DBCA801}" dt="2020-11-26T02:21:11.611" v="2194"/>
        <pc:sldMkLst>
          <pc:docMk/>
          <pc:sldMk cId="3941102108" sldId="1299"/>
        </pc:sldMkLst>
        <pc:spChg chg="mod">
          <ac:chgData name="刘 老师" userId="b4fc546b0e5cf88c" providerId="LiveId" clId="{9A54FBEC-E2A4-43DC-9DF9-D1DD2DBCA801}" dt="2020-11-26T02:19:20.329" v="2128"/>
          <ac:spMkLst>
            <pc:docMk/>
            <pc:sldMk cId="3941102108" sldId="1299"/>
            <ac:spMk id="2" creationId="{00000000-0000-0000-0000-000000000000}"/>
          </ac:spMkLst>
        </pc:spChg>
        <pc:spChg chg="add del mod">
          <ac:chgData name="刘 老师" userId="b4fc546b0e5cf88c" providerId="LiveId" clId="{9A54FBEC-E2A4-43DC-9DF9-D1DD2DBCA801}" dt="2020-11-26T01:53:38.223" v="1987"/>
          <ac:spMkLst>
            <pc:docMk/>
            <pc:sldMk cId="3941102108" sldId="1299"/>
            <ac:spMk id="3" creationId="{67115924-1E2A-49F0-8BF3-80532E9D64CC}"/>
          </ac:spMkLst>
        </pc:spChg>
        <pc:spChg chg="add del mod">
          <ac:chgData name="刘 老师" userId="b4fc546b0e5cf88c" providerId="LiveId" clId="{9A54FBEC-E2A4-43DC-9DF9-D1DD2DBCA801}" dt="2020-11-26T01:53:38.223" v="1987"/>
          <ac:spMkLst>
            <pc:docMk/>
            <pc:sldMk cId="3941102108" sldId="1299"/>
            <ac:spMk id="5" creationId="{44CFF6CA-34C2-45D5-A039-2419FFF2AB80}"/>
          </ac:spMkLst>
        </pc:spChg>
        <pc:spChg chg="add del mod">
          <ac:chgData name="刘 老师" userId="b4fc546b0e5cf88c" providerId="LiveId" clId="{9A54FBEC-E2A4-43DC-9DF9-D1DD2DBCA801}" dt="2020-11-26T01:53:38.223" v="1987"/>
          <ac:spMkLst>
            <pc:docMk/>
            <pc:sldMk cId="3941102108" sldId="1299"/>
            <ac:spMk id="6" creationId="{F68F2038-D1DB-40CE-A9F8-444E719E4182}"/>
          </ac:spMkLst>
        </pc:spChg>
        <pc:spChg chg="add del mod">
          <ac:chgData name="刘 老师" userId="b4fc546b0e5cf88c" providerId="LiveId" clId="{9A54FBEC-E2A4-43DC-9DF9-D1DD2DBCA801}" dt="2020-11-26T01:53:38.223" v="1987"/>
          <ac:spMkLst>
            <pc:docMk/>
            <pc:sldMk cId="3941102108" sldId="1299"/>
            <ac:spMk id="7" creationId="{CF3F77C5-5B48-4B41-A6EB-0C8D90744147}"/>
          </ac:spMkLst>
        </pc:spChg>
        <pc:spChg chg="mod">
          <ac:chgData name="刘 老师" userId="b4fc546b0e5cf88c" providerId="LiveId" clId="{9A54FBEC-E2A4-43DC-9DF9-D1DD2DBCA801}" dt="2020-11-26T02:21:11.611" v="2194"/>
          <ac:spMkLst>
            <pc:docMk/>
            <pc:sldMk cId="3941102108" sldId="1299"/>
            <ac:spMk id="6146" creationId="{00000000-0000-0000-0000-000000000000}"/>
          </ac:spMkLst>
        </pc:spChg>
      </pc:sldChg>
      <pc:sldChg chg="addSp delSp modSp add modAnim">
        <pc:chgData name="刘 老师" userId="b4fc546b0e5cf88c" providerId="LiveId" clId="{9A54FBEC-E2A4-43DC-9DF9-D1DD2DBCA801}" dt="2020-11-26T02:24:03.635" v="2253"/>
        <pc:sldMkLst>
          <pc:docMk/>
          <pc:sldMk cId="88722218" sldId="1300"/>
        </pc:sldMkLst>
        <pc:spChg chg="mod">
          <ac:chgData name="刘 老师" userId="b4fc546b0e5cf88c" providerId="LiveId" clId="{9A54FBEC-E2A4-43DC-9DF9-D1DD2DBCA801}" dt="2020-11-26T02:24:03.635" v="2253"/>
          <ac:spMkLst>
            <pc:docMk/>
            <pc:sldMk cId="88722218" sldId="1300"/>
            <ac:spMk id="2" creationId="{00000000-0000-0000-0000-000000000000}"/>
          </ac:spMkLst>
        </pc:spChg>
        <pc:spChg chg="add del mod">
          <ac:chgData name="刘 老师" userId="b4fc546b0e5cf88c" providerId="LiveId" clId="{9A54FBEC-E2A4-43DC-9DF9-D1DD2DBCA801}" dt="2020-11-26T02:22:11.919" v="2225"/>
          <ac:spMkLst>
            <pc:docMk/>
            <pc:sldMk cId="88722218" sldId="1300"/>
            <ac:spMk id="3" creationId="{D62F8361-371C-430F-86E5-D44747014EBE}"/>
          </ac:spMkLst>
        </pc:spChg>
        <pc:spChg chg="add del mod">
          <ac:chgData name="刘 老师" userId="b4fc546b0e5cf88c" providerId="LiveId" clId="{9A54FBEC-E2A4-43DC-9DF9-D1DD2DBCA801}" dt="2020-11-26T02:22:11.919" v="2225"/>
          <ac:spMkLst>
            <pc:docMk/>
            <pc:sldMk cId="88722218" sldId="1300"/>
            <ac:spMk id="5" creationId="{523C182D-26A6-4897-BEFB-48EE391A1F27}"/>
          </ac:spMkLst>
        </pc:spChg>
        <pc:spChg chg="add del mod">
          <ac:chgData name="刘 老师" userId="b4fc546b0e5cf88c" providerId="LiveId" clId="{9A54FBEC-E2A4-43DC-9DF9-D1DD2DBCA801}" dt="2020-11-26T02:22:11.919" v="2225"/>
          <ac:spMkLst>
            <pc:docMk/>
            <pc:sldMk cId="88722218" sldId="1300"/>
            <ac:spMk id="6" creationId="{2CB52916-A775-4FC1-A4B5-98DA827BB630}"/>
          </ac:spMkLst>
        </pc:spChg>
        <pc:spChg chg="add del mod">
          <ac:chgData name="刘 老师" userId="b4fc546b0e5cf88c" providerId="LiveId" clId="{9A54FBEC-E2A4-43DC-9DF9-D1DD2DBCA801}" dt="2020-11-26T02:22:11.919" v="2225"/>
          <ac:spMkLst>
            <pc:docMk/>
            <pc:sldMk cId="88722218" sldId="1300"/>
            <ac:spMk id="7" creationId="{9076DB2E-85E1-49E2-814A-0A0926319A5C}"/>
          </ac:spMkLst>
        </pc:spChg>
        <pc:spChg chg="mod">
          <ac:chgData name="刘 老师" userId="b4fc546b0e5cf88c" providerId="LiveId" clId="{9A54FBEC-E2A4-43DC-9DF9-D1DD2DBCA801}" dt="2020-11-26T02:21:24.452" v="2206" actId="6549"/>
          <ac:spMkLst>
            <pc:docMk/>
            <pc:sldMk cId="88722218" sldId="1300"/>
            <ac:spMk id="6146" creationId="{00000000-0000-0000-0000-000000000000}"/>
          </ac:spMkLst>
        </pc:spChg>
      </pc:sldChg>
      <pc:sldChg chg="addSp delSp modSp add modAnim">
        <pc:chgData name="刘 老师" userId="b4fc546b0e5cf88c" providerId="LiveId" clId="{9A54FBEC-E2A4-43DC-9DF9-D1DD2DBCA801}" dt="2020-11-26T03:27:01.334" v="2571" actId="20577"/>
        <pc:sldMkLst>
          <pc:docMk/>
          <pc:sldMk cId="1556714757" sldId="1301"/>
        </pc:sldMkLst>
        <pc:spChg chg="mod">
          <ac:chgData name="刘 老师" userId="b4fc546b0e5cf88c" providerId="LiveId" clId="{9A54FBEC-E2A4-43DC-9DF9-D1DD2DBCA801}" dt="2020-11-26T03:27:01.334" v="2571" actId="20577"/>
          <ac:spMkLst>
            <pc:docMk/>
            <pc:sldMk cId="1556714757" sldId="1301"/>
            <ac:spMk id="2" creationId="{00000000-0000-0000-0000-000000000000}"/>
          </ac:spMkLst>
        </pc:spChg>
        <pc:spChg chg="add del mod">
          <ac:chgData name="刘 老师" userId="b4fc546b0e5cf88c" providerId="LiveId" clId="{9A54FBEC-E2A4-43DC-9DF9-D1DD2DBCA801}" dt="2020-11-26T02:27:20.133" v="2272"/>
          <ac:spMkLst>
            <pc:docMk/>
            <pc:sldMk cId="1556714757" sldId="1301"/>
            <ac:spMk id="3" creationId="{3C1A4292-0841-496D-BC3C-ED73B30C9140}"/>
          </ac:spMkLst>
        </pc:spChg>
        <pc:spChg chg="add del mod">
          <ac:chgData name="刘 老师" userId="b4fc546b0e5cf88c" providerId="LiveId" clId="{9A54FBEC-E2A4-43DC-9DF9-D1DD2DBCA801}" dt="2020-11-26T02:27:20.133" v="2272"/>
          <ac:spMkLst>
            <pc:docMk/>
            <pc:sldMk cId="1556714757" sldId="1301"/>
            <ac:spMk id="5" creationId="{9C138E50-6808-41DA-AB12-0924CC29BE35}"/>
          </ac:spMkLst>
        </pc:spChg>
        <pc:spChg chg="add del mod">
          <ac:chgData name="刘 老师" userId="b4fc546b0e5cf88c" providerId="LiveId" clId="{9A54FBEC-E2A4-43DC-9DF9-D1DD2DBCA801}" dt="2020-11-26T02:27:20.133" v="2272"/>
          <ac:spMkLst>
            <pc:docMk/>
            <pc:sldMk cId="1556714757" sldId="1301"/>
            <ac:spMk id="6" creationId="{6FD584D9-13CE-426A-A2FF-06FCE4D78F3D}"/>
          </ac:spMkLst>
        </pc:spChg>
        <pc:spChg chg="add del mod">
          <ac:chgData name="刘 老师" userId="b4fc546b0e5cf88c" providerId="LiveId" clId="{9A54FBEC-E2A4-43DC-9DF9-D1DD2DBCA801}" dt="2020-11-26T02:27:20.133" v="2272"/>
          <ac:spMkLst>
            <pc:docMk/>
            <pc:sldMk cId="1556714757" sldId="1301"/>
            <ac:spMk id="7" creationId="{A85E0C44-40D2-4301-96FC-76A2686DFEF4}"/>
          </ac:spMkLst>
        </pc:spChg>
        <pc:picChg chg="add del mod">
          <ac:chgData name="刘 老师" userId="b4fc546b0e5cf88c" providerId="LiveId" clId="{9A54FBEC-E2A4-43DC-9DF9-D1DD2DBCA801}" dt="2020-11-26T02:43:50.119" v="2550" actId="478"/>
          <ac:picMkLst>
            <pc:docMk/>
            <pc:sldMk cId="1556714757" sldId="1301"/>
            <ac:picMk id="8" creationId="{545EEA77-0194-415B-87D6-DE05324D0C82}"/>
          </ac:picMkLst>
        </pc:picChg>
      </pc:sldChg>
      <pc:sldChg chg="addSp delSp modSp add modAnim">
        <pc:chgData name="刘 老师" userId="b4fc546b0e5cf88c" providerId="LiveId" clId="{9A54FBEC-E2A4-43DC-9DF9-D1DD2DBCA801}" dt="2020-11-26T03:46:09.243" v="2697" actId="478"/>
        <pc:sldMkLst>
          <pc:docMk/>
          <pc:sldMk cId="1883099488" sldId="1302"/>
        </pc:sldMkLst>
        <pc:spChg chg="mod">
          <ac:chgData name="刘 老师" userId="b4fc546b0e5cf88c" providerId="LiveId" clId="{9A54FBEC-E2A4-43DC-9DF9-D1DD2DBCA801}" dt="2020-11-26T03:46:05.388" v="2696"/>
          <ac:spMkLst>
            <pc:docMk/>
            <pc:sldMk cId="1883099488" sldId="1302"/>
            <ac:spMk id="2" creationId="{00000000-0000-0000-0000-000000000000}"/>
          </ac:spMkLst>
        </pc:spChg>
        <pc:spChg chg="add del mod">
          <ac:chgData name="刘 老师" userId="b4fc546b0e5cf88c" providerId="LiveId" clId="{9A54FBEC-E2A4-43DC-9DF9-D1DD2DBCA801}" dt="2020-11-26T03:26:53.626" v="2568"/>
          <ac:spMkLst>
            <pc:docMk/>
            <pc:sldMk cId="1883099488" sldId="1302"/>
            <ac:spMk id="3" creationId="{ADF807D9-5BE9-472E-AA2C-9C60242E6B27}"/>
          </ac:spMkLst>
        </pc:spChg>
        <pc:spChg chg="add del mod">
          <ac:chgData name="刘 老师" userId="b4fc546b0e5cf88c" providerId="LiveId" clId="{9A54FBEC-E2A4-43DC-9DF9-D1DD2DBCA801}" dt="2020-11-26T03:26:53.626" v="2568"/>
          <ac:spMkLst>
            <pc:docMk/>
            <pc:sldMk cId="1883099488" sldId="1302"/>
            <ac:spMk id="5" creationId="{11F177D0-2EF2-4BB9-933E-978BBB201DF6}"/>
          </ac:spMkLst>
        </pc:spChg>
        <pc:spChg chg="add del mod">
          <ac:chgData name="刘 老师" userId="b4fc546b0e5cf88c" providerId="LiveId" clId="{9A54FBEC-E2A4-43DC-9DF9-D1DD2DBCA801}" dt="2020-11-26T03:26:53.626" v="2568"/>
          <ac:spMkLst>
            <pc:docMk/>
            <pc:sldMk cId="1883099488" sldId="1302"/>
            <ac:spMk id="6" creationId="{F04368E2-CD59-45E6-81CF-AD268A23403D}"/>
          </ac:spMkLst>
        </pc:spChg>
        <pc:spChg chg="add del mod">
          <ac:chgData name="刘 老师" userId="b4fc546b0e5cf88c" providerId="LiveId" clId="{9A54FBEC-E2A4-43DC-9DF9-D1DD2DBCA801}" dt="2020-11-26T03:26:53.626" v="2568"/>
          <ac:spMkLst>
            <pc:docMk/>
            <pc:sldMk cId="1883099488" sldId="1302"/>
            <ac:spMk id="7" creationId="{A307466E-2967-4B7D-85CA-4BA64B821991}"/>
          </ac:spMkLst>
        </pc:spChg>
        <pc:spChg chg="mod">
          <ac:chgData name="刘 老师" userId="b4fc546b0e5cf88c" providerId="LiveId" clId="{9A54FBEC-E2A4-43DC-9DF9-D1DD2DBCA801}" dt="2020-11-26T03:26:51.760" v="2567" actId="6549"/>
          <ac:spMkLst>
            <pc:docMk/>
            <pc:sldMk cId="1883099488" sldId="1302"/>
            <ac:spMk id="6146" creationId="{00000000-0000-0000-0000-000000000000}"/>
          </ac:spMkLst>
        </pc:spChg>
        <pc:picChg chg="del">
          <ac:chgData name="刘 老师" userId="b4fc546b0e5cf88c" providerId="LiveId" clId="{9A54FBEC-E2A4-43DC-9DF9-D1DD2DBCA801}" dt="2020-11-26T03:46:09.243" v="2697" actId="478"/>
          <ac:picMkLst>
            <pc:docMk/>
            <pc:sldMk cId="1883099488" sldId="1302"/>
            <ac:picMk id="8" creationId="{545EEA77-0194-415B-87D6-DE05324D0C82}"/>
          </ac:picMkLst>
        </pc:picChg>
      </pc:sldChg>
      <pc:sldMasterChg chg="modSp delSldLayout modSldLayout">
        <pc:chgData name="刘 老师" userId="b4fc546b0e5cf88c" providerId="LiveId" clId="{9A54FBEC-E2A4-43DC-9DF9-D1DD2DBCA801}" dt="2020-11-26T04:04:31.807" v="3031" actId="6549"/>
        <pc:sldMasterMkLst>
          <pc:docMk/>
          <pc:sldMasterMk cId="4240545411" sldId="2147483648"/>
        </pc:sldMasterMkLst>
        <pc:spChg chg="mod">
          <ac:chgData name="刘 老师" userId="b4fc546b0e5cf88c" providerId="LiveId" clId="{9A54FBEC-E2A4-43DC-9DF9-D1DD2DBCA801}" dt="2020-11-26T04:04:15.382" v="3019" actId="6549"/>
          <ac:spMkLst>
            <pc:docMk/>
            <pc:sldMasterMk cId="4240545411" sldId="2147483648"/>
            <ac:spMk id="6" creationId="{00000000-0000-0000-0000-000000000000}"/>
          </ac:spMkLst>
        </pc:spChg>
        <pc:sldLayoutChg chg="modSp">
          <pc:chgData name="刘 老师" userId="b4fc546b0e5cf88c" providerId="LiveId" clId="{9A54FBEC-E2A4-43DC-9DF9-D1DD2DBCA801}" dt="2020-11-26T04:04:20.898" v="3023" actId="6549"/>
          <pc:sldLayoutMkLst>
            <pc:docMk/>
            <pc:sldMasterMk cId="4240545411" sldId="2147483648"/>
            <pc:sldLayoutMk cId="219690219" sldId="2147483650"/>
          </pc:sldLayoutMkLst>
          <pc:spChg chg="mod">
            <ac:chgData name="刘 老师" userId="b4fc546b0e5cf88c" providerId="LiveId" clId="{9A54FBEC-E2A4-43DC-9DF9-D1DD2DBCA801}" dt="2020-11-26T04:04:20.898" v="3023" actId="6549"/>
            <ac:spMkLst>
              <pc:docMk/>
              <pc:sldMasterMk cId="4240545411" sldId="2147483648"/>
              <pc:sldLayoutMk cId="219690219" sldId="2147483650"/>
              <ac:spMk id="9" creationId="{00000000-0000-0000-0000-000000000000}"/>
            </ac:spMkLst>
          </pc:spChg>
        </pc:sldLayoutChg>
        <pc:sldLayoutChg chg="modSp">
          <pc:chgData name="刘 老师" userId="b4fc546b0e5cf88c" providerId="LiveId" clId="{9A54FBEC-E2A4-43DC-9DF9-D1DD2DBCA801}" dt="2020-11-26T04:04:25.898" v="3027" actId="6549"/>
          <pc:sldLayoutMkLst>
            <pc:docMk/>
            <pc:sldMasterMk cId="4240545411" sldId="2147483648"/>
            <pc:sldLayoutMk cId="3774675085" sldId="2147483651"/>
          </pc:sldLayoutMkLst>
          <pc:spChg chg="mod">
            <ac:chgData name="刘 老师" userId="b4fc546b0e5cf88c" providerId="LiveId" clId="{9A54FBEC-E2A4-43DC-9DF9-D1DD2DBCA801}" dt="2020-11-26T04:04:25.898" v="3027" actId="6549"/>
            <ac:spMkLst>
              <pc:docMk/>
              <pc:sldMasterMk cId="4240545411" sldId="2147483648"/>
              <pc:sldLayoutMk cId="3774675085" sldId="2147483651"/>
              <ac:spMk id="7" creationId="{00000000-0000-0000-0000-000000000000}"/>
            </ac:spMkLst>
          </pc:spChg>
        </pc:sldLayoutChg>
        <pc:sldLayoutChg chg="modSp">
          <pc:chgData name="刘 老师" userId="b4fc546b0e5cf88c" providerId="LiveId" clId="{9A54FBEC-E2A4-43DC-9DF9-D1DD2DBCA801}" dt="2020-11-26T04:04:31.807" v="3031" actId="6549"/>
          <pc:sldLayoutMkLst>
            <pc:docMk/>
            <pc:sldMasterMk cId="4240545411" sldId="2147483648"/>
            <pc:sldLayoutMk cId="867196599" sldId="2147483655"/>
          </pc:sldLayoutMkLst>
          <pc:spChg chg="mod">
            <ac:chgData name="刘 老师" userId="b4fc546b0e5cf88c" providerId="LiveId" clId="{9A54FBEC-E2A4-43DC-9DF9-D1DD2DBCA801}" dt="2020-11-26T04:04:31.807" v="3031" actId="6549"/>
            <ac:spMkLst>
              <pc:docMk/>
              <pc:sldMasterMk cId="4240545411" sldId="2147483648"/>
              <pc:sldLayoutMk cId="867196599" sldId="2147483655"/>
              <ac:spMk id="2" creationId="{00000000-0000-0000-0000-000000000000}"/>
            </ac:spMkLst>
          </pc:spChg>
        </pc:sldLayoutChg>
        <pc:sldLayoutChg chg="del">
          <pc:chgData name="刘 老师" userId="b4fc546b0e5cf88c" providerId="LiveId" clId="{9A54FBEC-E2A4-43DC-9DF9-D1DD2DBCA801}" dt="2020-11-26T04:02:50.811" v="2925" actId="47"/>
          <pc:sldLayoutMkLst>
            <pc:docMk/>
            <pc:sldMasterMk cId="4240545411" sldId="2147483648"/>
            <pc:sldLayoutMk cId="3204214153" sldId="2147483656"/>
          </pc:sldLayoutMkLst>
        </pc:sldLayoutChg>
        <pc:sldLayoutChg chg="del">
          <pc:chgData name="刘 老师" userId="b4fc546b0e5cf88c" providerId="LiveId" clId="{9A54FBEC-E2A4-43DC-9DF9-D1DD2DBCA801}" dt="2020-11-26T03:59:50.499" v="2714" actId="47"/>
          <pc:sldLayoutMkLst>
            <pc:docMk/>
            <pc:sldMasterMk cId="4240545411" sldId="2147483648"/>
            <pc:sldLayoutMk cId="3946992239" sldId="2147483657"/>
          </pc:sldLayoutMkLst>
        </pc:sldLayoutChg>
        <pc:sldLayoutChg chg="del">
          <pc:chgData name="刘 老师" userId="b4fc546b0e5cf88c" providerId="LiveId" clId="{9A54FBEC-E2A4-43DC-9DF9-D1DD2DBCA801}" dt="2020-11-26T03:59:51.424" v="2720" actId="47"/>
          <pc:sldLayoutMkLst>
            <pc:docMk/>
            <pc:sldMasterMk cId="4240545411" sldId="2147483648"/>
            <pc:sldLayoutMk cId="2186032104" sldId="2147483658"/>
          </pc:sldLayoutMkLst>
        </pc:sldLayoutChg>
        <pc:sldLayoutChg chg="del">
          <pc:chgData name="刘 老师" userId="b4fc546b0e5cf88c" providerId="LiveId" clId="{9A54FBEC-E2A4-43DC-9DF9-D1DD2DBCA801}" dt="2020-11-26T03:59:49.639" v="2706" actId="47"/>
          <pc:sldLayoutMkLst>
            <pc:docMk/>
            <pc:sldMasterMk cId="4240545411" sldId="2147483648"/>
            <pc:sldLayoutMk cId="3357627770" sldId="2147483659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C25377-1BB1-412E-B337-692F11BA8598}" type="datetimeFigureOut">
              <a:rPr lang="zh-CN" altLang="en-US" smtClean="0"/>
              <a:t>2020/11/26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32AE9A-B635-4B22-B170-B5B95FA9314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25409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E2743B-58E3-4952-98AC-60B7F3305738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61287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E2743B-58E3-4952-98AC-60B7F3305738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60820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E2743B-58E3-4952-98AC-60B7F3305738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78815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E2743B-58E3-4952-98AC-60B7F3305738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3362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>
            <a:spLocks noChangeAspect="1"/>
          </p:cNvSpPr>
          <p:nvPr userDrawn="1"/>
        </p:nvSpPr>
        <p:spPr>
          <a:xfrm>
            <a:off x="21" y="1"/>
            <a:ext cx="12204000" cy="6879264"/>
          </a:xfrm>
          <a:prstGeom prst="rect">
            <a:avLst/>
          </a:prstGeom>
          <a:blipFill dpi="0" rotWithShape="1">
            <a:blip r:embed="rId2"/>
            <a:srcRect/>
            <a:stretch>
              <a:fillRect t="-2" b="-16594"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dk1"/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056000" y="1800000"/>
            <a:ext cx="10080000" cy="923330"/>
          </a:xfrm>
        </p:spPr>
        <p:txBody>
          <a:bodyPr anchor="ctr" anchorCtr="0"/>
          <a:lstStyle>
            <a:lvl1pPr algn="ctr">
              <a:defRPr sz="6000" b="1">
                <a:solidFill>
                  <a:schemeClr val="bg1"/>
                </a:solidFill>
                <a:latin typeface="Century Schoolbook" panose="02040604050505020304" pitchFamily="18" charset="0"/>
                <a:ea typeface="华文新魏" panose="02010800040101010101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439990"/>
            <a:ext cx="9144000" cy="707886"/>
          </a:xfrm>
        </p:spPr>
        <p:txBody>
          <a:bodyPr/>
          <a:lstStyle>
            <a:lvl1pPr marL="0" indent="0" algn="ctr">
              <a:buNone/>
              <a:defRPr sz="4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_GB2312" panose="02010609030101010101" pitchFamily="49" charset="-122"/>
                <a:ea typeface="楷体_GB2312" panose="02010609030101010101" pitchFamily="49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单击以编辑母版副标题样式</a:t>
            </a:r>
          </a:p>
        </p:txBody>
      </p:sp>
      <p:cxnSp>
        <p:nvCxnSpPr>
          <p:cNvPr id="9" name="直接连接符 8"/>
          <p:cNvCxnSpPr/>
          <p:nvPr userDrawn="1"/>
        </p:nvCxnSpPr>
        <p:spPr>
          <a:xfrm>
            <a:off x="21" y="2880000"/>
            <a:ext cx="12204000" cy="0"/>
          </a:xfrm>
          <a:prstGeom prst="line">
            <a:avLst/>
          </a:prstGeom>
          <a:ln w="66675">
            <a:gradFill flip="none" rotWithShape="1">
              <a:gsLst>
                <a:gs pos="0">
                  <a:srgbClr val="3E546E"/>
                </a:gs>
                <a:gs pos="20000">
                  <a:schemeClr val="accent1">
                    <a:lumMod val="60000"/>
                    <a:lumOff val="40000"/>
                  </a:schemeClr>
                </a:gs>
                <a:gs pos="50000">
                  <a:schemeClr val="bg1"/>
                </a:gs>
                <a:gs pos="100000">
                  <a:srgbClr val="4879A2"/>
                </a:gs>
                <a:gs pos="80000">
                  <a:schemeClr val="accent1">
                    <a:lumMod val="60000"/>
                    <a:lumOff val="40000"/>
                  </a:schemeClr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7886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>
        <p:tmplLst>
          <p:tmpl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6000" y="1008000"/>
            <a:ext cx="11160000" cy="1538883"/>
          </a:xfrm>
        </p:spPr>
        <p:txBody>
          <a:bodyPr/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0"/>
          </p:nvPr>
        </p:nvSpPr>
        <p:spPr>
          <a:xfrm>
            <a:off x="10709798" y="6250437"/>
            <a:ext cx="961401" cy="365125"/>
          </a:xfrm>
        </p:spPr>
        <p:txBody>
          <a:bodyPr/>
          <a:lstStyle/>
          <a:p>
            <a:fld id="{ADDBA8A9-FE90-4847-B2BB-91D9864F4629}" type="slidenum">
              <a:rPr lang="zh-CN" altLang="en-US" smtClean="0"/>
              <a:pPr/>
              <a:t>‹#›</a:t>
            </a:fld>
            <a:r>
              <a:rPr lang="en-US" altLang="zh-CN" dirty="0"/>
              <a:t>|15</a:t>
            </a:r>
            <a:endParaRPr lang="zh-CN" altLang="en-US" dirty="0"/>
          </a:p>
        </p:txBody>
      </p:sp>
      <p:sp>
        <p:nvSpPr>
          <p:cNvPr id="10" name="标题 9"/>
          <p:cNvSpPr>
            <a:spLocks noGrp="1"/>
          </p:cNvSpPr>
          <p:nvPr>
            <p:ph type="title"/>
          </p:nvPr>
        </p:nvSpPr>
        <p:spPr>
          <a:xfrm>
            <a:off x="1440000" y="224300"/>
            <a:ext cx="9360000" cy="590931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1"/>
          </p:nvPr>
        </p:nvSpPr>
        <p:spPr>
          <a:xfrm>
            <a:off x="5782234" y="6156000"/>
            <a:ext cx="4657765" cy="553998"/>
          </a:xfrm>
        </p:spPr>
        <p:txBody>
          <a:bodyPr/>
          <a:lstStyle>
            <a:lvl1pPr marL="0" indent="0" algn="r">
              <a:buNone/>
              <a:defRPr sz="3000"/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196902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BA8A9-FE90-4847-B2BB-91D9864F4629}" type="slidenum">
              <a:rPr lang="zh-CN" altLang="en-US" smtClean="0"/>
              <a:pPr/>
              <a:t>‹#›</a:t>
            </a:fld>
            <a:r>
              <a:rPr lang="en-US" altLang="zh-CN" dirty="0"/>
              <a:t>|15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746750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BA8A9-FE90-4847-B2BB-91D9864F4629}" type="slidenum">
              <a:rPr lang="zh-CN" altLang="en-US" smtClean="0"/>
              <a:pPr/>
              <a:t>‹#›</a:t>
            </a:fld>
            <a:r>
              <a:rPr lang="en-US" altLang="zh-CN" dirty="0"/>
              <a:t>|15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8671965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1440000" y="216000"/>
            <a:ext cx="9360000" cy="590931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516000" y="1008000"/>
            <a:ext cx="11160000" cy="1985159"/>
          </a:xfrm>
          <a:prstGeom prst="rect">
            <a:avLst/>
          </a:prstGeom>
        </p:spPr>
        <p:txBody>
          <a:bodyPr vert="horz" lIns="91440" tIns="45720" rIns="91440" bIns="45720" rtlCol="0">
            <a:sp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  <a:endParaRPr lang="en-US" altLang="zh-CN" dirty="0"/>
          </a:p>
          <a:p>
            <a:pPr lvl="3"/>
            <a:r>
              <a:rPr lang="zh-CN" altLang="en-US" dirty="0"/>
              <a:t>第四级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709798" y="6264000"/>
            <a:ext cx="9614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0050AA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ADDBA8A9-FE90-4847-B2BB-91D9864F4629}" type="slidenum">
              <a:rPr lang="zh-CN" altLang="en-US" smtClean="0"/>
              <a:pPr/>
              <a:t>‹#›</a:t>
            </a:fld>
            <a:r>
              <a:rPr lang="en-US" altLang="zh-CN" dirty="0"/>
              <a:t>|15</a:t>
            </a:r>
            <a:endParaRPr lang="zh-CN" altLang="en-US" dirty="0"/>
          </a:p>
        </p:txBody>
      </p:sp>
      <p:cxnSp>
        <p:nvCxnSpPr>
          <p:cNvPr id="8" name="直接连接符 7"/>
          <p:cNvCxnSpPr>
            <a:cxnSpLocks/>
          </p:cNvCxnSpPr>
          <p:nvPr userDrawn="1"/>
        </p:nvCxnSpPr>
        <p:spPr>
          <a:xfrm>
            <a:off x="0" y="828000"/>
            <a:ext cx="12192000" cy="0"/>
          </a:xfrm>
          <a:prstGeom prst="line">
            <a:avLst/>
          </a:prstGeom>
          <a:ln w="63500" cmpd="thinThick">
            <a:gradFill flip="none" rotWithShape="1">
              <a:gsLst>
                <a:gs pos="0">
                  <a:srgbClr val="002060"/>
                </a:gs>
                <a:gs pos="31000">
                  <a:schemeClr val="accent1">
                    <a:lumMod val="45000"/>
                    <a:lumOff val="55000"/>
                  </a:schemeClr>
                </a:gs>
                <a:gs pos="66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000" y="72000"/>
            <a:ext cx="900000" cy="900000"/>
          </a:xfrm>
          <a:prstGeom prst="rect">
            <a:avLst/>
          </a:prstGeom>
        </p:spPr>
      </p:pic>
      <p:cxnSp>
        <p:nvCxnSpPr>
          <p:cNvPr id="10" name="直接连接符 9"/>
          <p:cNvCxnSpPr/>
          <p:nvPr userDrawn="1"/>
        </p:nvCxnSpPr>
        <p:spPr>
          <a:xfrm>
            <a:off x="5544000" y="6192000"/>
            <a:ext cx="6120000" cy="0"/>
          </a:xfrm>
          <a:prstGeom prst="line">
            <a:avLst/>
          </a:prstGeom>
          <a:ln w="22225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39000">
                  <a:schemeClr val="accent1">
                    <a:lumMod val="45000"/>
                    <a:lumOff val="55000"/>
                  </a:schemeClr>
                </a:gs>
                <a:gs pos="60000">
                  <a:srgbClr val="00B0F0"/>
                </a:gs>
                <a:gs pos="100000">
                  <a:srgbClr val="FF0000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任意多边形 11"/>
          <p:cNvSpPr/>
          <p:nvPr userDrawn="1"/>
        </p:nvSpPr>
        <p:spPr>
          <a:xfrm>
            <a:off x="0" y="6192000"/>
            <a:ext cx="5787342" cy="612000"/>
          </a:xfrm>
          <a:custGeom>
            <a:avLst/>
            <a:gdLst>
              <a:gd name="connsiteX0" fmla="*/ 0 w 12325350"/>
              <a:gd name="connsiteY0" fmla="*/ 859037 h 1330769"/>
              <a:gd name="connsiteX1" fmla="*/ 323850 w 12325350"/>
              <a:gd name="connsiteY1" fmla="*/ 478037 h 1330769"/>
              <a:gd name="connsiteX2" fmla="*/ 638175 w 12325350"/>
              <a:gd name="connsiteY2" fmla="*/ 220862 h 1330769"/>
              <a:gd name="connsiteX3" fmla="*/ 895350 w 12325350"/>
              <a:gd name="connsiteY3" fmla="*/ 97037 h 1330769"/>
              <a:gd name="connsiteX4" fmla="*/ 1200150 w 12325350"/>
              <a:gd name="connsiteY4" fmla="*/ 135137 h 1330769"/>
              <a:gd name="connsiteX5" fmla="*/ 1419225 w 12325350"/>
              <a:gd name="connsiteY5" fmla="*/ 306587 h 1330769"/>
              <a:gd name="connsiteX6" fmla="*/ 1800225 w 12325350"/>
              <a:gd name="connsiteY6" fmla="*/ 754262 h 1330769"/>
              <a:gd name="connsiteX7" fmla="*/ 2105025 w 12325350"/>
              <a:gd name="connsiteY7" fmla="*/ 1040012 h 1330769"/>
              <a:gd name="connsiteX8" fmla="*/ 2305050 w 12325350"/>
              <a:gd name="connsiteY8" fmla="*/ 1173362 h 1330769"/>
              <a:gd name="connsiteX9" fmla="*/ 2533650 w 12325350"/>
              <a:gd name="connsiteY9" fmla="*/ 1240037 h 1330769"/>
              <a:gd name="connsiteX10" fmla="*/ 3000375 w 12325350"/>
              <a:gd name="connsiteY10" fmla="*/ 1173362 h 1330769"/>
              <a:gd name="connsiteX11" fmla="*/ 3914775 w 12325350"/>
              <a:gd name="connsiteY11" fmla="*/ 639962 h 1330769"/>
              <a:gd name="connsiteX12" fmla="*/ 4629150 w 12325350"/>
              <a:gd name="connsiteY12" fmla="*/ 230387 h 1330769"/>
              <a:gd name="connsiteX13" fmla="*/ 5124450 w 12325350"/>
              <a:gd name="connsiteY13" fmla="*/ 58937 h 1330769"/>
              <a:gd name="connsiteX14" fmla="*/ 5495925 w 12325350"/>
              <a:gd name="connsiteY14" fmla="*/ 30362 h 1330769"/>
              <a:gd name="connsiteX15" fmla="*/ 6181725 w 12325350"/>
              <a:gd name="connsiteY15" fmla="*/ 468512 h 1330769"/>
              <a:gd name="connsiteX16" fmla="*/ 6781800 w 12325350"/>
              <a:gd name="connsiteY16" fmla="*/ 1154312 h 1330769"/>
              <a:gd name="connsiteX17" fmla="*/ 7191375 w 12325350"/>
              <a:gd name="connsiteY17" fmla="*/ 1325762 h 1330769"/>
              <a:gd name="connsiteX18" fmla="*/ 7648575 w 12325350"/>
              <a:gd name="connsiteY18" fmla="*/ 1020962 h 1330769"/>
              <a:gd name="connsiteX19" fmla="*/ 8181975 w 12325350"/>
              <a:gd name="connsiteY19" fmla="*/ 316112 h 1330769"/>
              <a:gd name="connsiteX20" fmla="*/ 8505825 w 12325350"/>
              <a:gd name="connsiteY20" fmla="*/ 68462 h 1330769"/>
              <a:gd name="connsiteX21" fmla="*/ 8848725 w 12325350"/>
              <a:gd name="connsiteY21" fmla="*/ 163712 h 1330769"/>
              <a:gd name="connsiteX22" fmla="*/ 9391650 w 12325350"/>
              <a:gd name="connsiteY22" fmla="*/ 782837 h 1330769"/>
              <a:gd name="connsiteX23" fmla="*/ 9839325 w 12325350"/>
              <a:gd name="connsiteY23" fmla="*/ 1230512 h 1330769"/>
              <a:gd name="connsiteX24" fmla="*/ 10267950 w 12325350"/>
              <a:gd name="connsiteY24" fmla="*/ 1240037 h 1330769"/>
              <a:gd name="connsiteX25" fmla="*/ 10839450 w 12325350"/>
              <a:gd name="connsiteY25" fmla="*/ 782837 h 1330769"/>
              <a:gd name="connsiteX26" fmla="*/ 11153775 w 12325350"/>
              <a:gd name="connsiteY26" fmla="*/ 487562 h 1330769"/>
              <a:gd name="connsiteX27" fmla="*/ 11563350 w 12325350"/>
              <a:gd name="connsiteY27" fmla="*/ 354212 h 1330769"/>
              <a:gd name="connsiteX28" fmla="*/ 11896725 w 12325350"/>
              <a:gd name="connsiteY28" fmla="*/ 439937 h 1330769"/>
              <a:gd name="connsiteX29" fmla="*/ 12325350 w 12325350"/>
              <a:gd name="connsiteY29" fmla="*/ 763787 h 1330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2325350" h="1330769">
                <a:moveTo>
                  <a:pt x="0" y="859037"/>
                </a:moveTo>
                <a:cubicBezTo>
                  <a:pt x="108744" y="721718"/>
                  <a:pt x="217488" y="584399"/>
                  <a:pt x="323850" y="478037"/>
                </a:cubicBezTo>
                <a:cubicBezTo>
                  <a:pt x="430212" y="371675"/>
                  <a:pt x="542925" y="284362"/>
                  <a:pt x="638175" y="220862"/>
                </a:cubicBezTo>
                <a:cubicBezTo>
                  <a:pt x="733425" y="157362"/>
                  <a:pt x="801688" y="111324"/>
                  <a:pt x="895350" y="97037"/>
                </a:cubicBezTo>
                <a:cubicBezTo>
                  <a:pt x="989012" y="82750"/>
                  <a:pt x="1112838" y="100212"/>
                  <a:pt x="1200150" y="135137"/>
                </a:cubicBezTo>
                <a:cubicBezTo>
                  <a:pt x="1287462" y="170062"/>
                  <a:pt x="1319213" y="203400"/>
                  <a:pt x="1419225" y="306587"/>
                </a:cubicBezTo>
                <a:cubicBezTo>
                  <a:pt x="1519237" y="409774"/>
                  <a:pt x="1685925" y="632025"/>
                  <a:pt x="1800225" y="754262"/>
                </a:cubicBezTo>
                <a:cubicBezTo>
                  <a:pt x="1914525" y="876499"/>
                  <a:pt x="2020888" y="970162"/>
                  <a:pt x="2105025" y="1040012"/>
                </a:cubicBezTo>
                <a:cubicBezTo>
                  <a:pt x="2189163" y="1109862"/>
                  <a:pt x="2233613" y="1140025"/>
                  <a:pt x="2305050" y="1173362"/>
                </a:cubicBezTo>
                <a:cubicBezTo>
                  <a:pt x="2376487" y="1206699"/>
                  <a:pt x="2417763" y="1240037"/>
                  <a:pt x="2533650" y="1240037"/>
                </a:cubicBezTo>
                <a:cubicBezTo>
                  <a:pt x="2649537" y="1240037"/>
                  <a:pt x="2770188" y="1273374"/>
                  <a:pt x="3000375" y="1173362"/>
                </a:cubicBezTo>
                <a:cubicBezTo>
                  <a:pt x="3230562" y="1073350"/>
                  <a:pt x="3914775" y="639962"/>
                  <a:pt x="3914775" y="639962"/>
                </a:cubicBezTo>
                <a:cubicBezTo>
                  <a:pt x="4186238" y="482799"/>
                  <a:pt x="4427538" y="327224"/>
                  <a:pt x="4629150" y="230387"/>
                </a:cubicBezTo>
                <a:cubicBezTo>
                  <a:pt x="4830763" y="133549"/>
                  <a:pt x="4979988" y="92274"/>
                  <a:pt x="5124450" y="58937"/>
                </a:cubicBezTo>
                <a:cubicBezTo>
                  <a:pt x="5268913" y="25599"/>
                  <a:pt x="5319713" y="-37900"/>
                  <a:pt x="5495925" y="30362"/>
                </a:cubicBezTo>
                <a:cubicBezTo>
                  <a:pt x="5672137" y="98624"/>
                  <a:pt x="5967412" y="281187"/>
                  <a:pt x="6181725" y="468512"/>
                </a:cubicBezTo>
                <a:cubicBezTo>
                  <a:pt x="6396038" y="655837"/>
                  <a:pt x="6613525" y="1011437"/>
                  <a:pt x="6781800" y="1154312"/>
                </a:cubicBezTo>
                <a:cubicBezTo>
                  <a:pt x="6950075" y="1297187"/>
                  <a:pt x="7046913" y="1347987"/>
                  <a:pt x="7191375" y="1325762"/>
                </a:cubicBezTo>
                <a:cubicBezTo>
                  <a:pt x="7335837" y="1303537"/>
                  <a:pt x="7483475" y="1189237"/>
                  <a:pt x="7648575" y="1020962"/>
                </a:cubicBezTo>
                <a:cubicBezTo>
                  <a:pt x="7813675" y="852687"/>
                  <a:pt x="8039100" y="474862"/>
                  <a:pt x="8181975" y="316112"/>
                </a:cubicBezTo>
                <a:cubicBezTo>
                  <a:pt x="8324850" y="157362"/>
                  <a:pt x="8394700" y="93862"/>
                  <a:pt x="8505825" y="68462"/>
                </a:cubicBezTo>
                <a:cubicBezTo>
                  <a:pt x="8616950" y="43062"/>
                  <a:pt x="8701087" y="44649"/>
                  <a:pt x="8848725" y="163712"/>
                </a:cubicBezTo>
                <a:cubicBezTo>
                  <a:pt x="8996363" y="282775"/>
                  <a:pt x="9226550" y="605037"/>
                  <a:pt x="9391650" y="782837"/>
                </a:cubicBezTo>
                <a:cubicBezTo>
                  <a:pt x="9556750" y="960637"/>
                  <a:pt x="9693275" y="1154312"/>
                  <a:pt x="9839325" y="1230512"/>
                </a:cubicBezTo>
                <a:cubicBezTo>
                  <a:pt x="9985375" y="1306712"/>
                  <a:pt x="10101263" y="1314649"/>
                  <a:pt x="10267950" y="1240037"/>
                </a:cubicBezTo>
                <a:cubicBezTo>
                  <a:pt x="10434637" y="1165425"/>
                  <a:pt x="10691813" y="908249"/>
                  <a:pt x="10839450" y="782837"/>
                </a:cubicBezTo>
                <a:cubicBezTo>
                  <a:pt x="10987087" y="657425"/>
                  <a:pt x="11033125" y="558999"/>
                  <a:pt x="11153775" y="487562"/>
                </a:cubicBezTo>
                <a:cubicBezTo>
                  <a:pt x="11274425" y="416125"/>
                  <a:pt x="11439525" y="362149"/>
                  <a:pt x="11563350" y="354212"/>
                </a:cubicBezTo>
                <a:cubicBezTo>
                  <a:pt x="11687175" y="346274"/>
                  <a:pt x="11769725" y="371674"/>
                  <a:pt x="11896725" y="439937"/>
                </a:cubicBezTo>
                <a:cubicBezTo>
                  <a:pt x="12023725" y="508199"/>
                  <a:pt x="12174537" y="635993"/>
                  <a:pt x="12325350" y="763787"/>
                </a:cubicBezTo>
              </a:path>
            </a:pathLst>
          </a:custGeom>
          <a:noFill/>
          <a:ln w="25400" cap="rnd" cmpd="sng" algn="ctr">
            <a:solidFill>
              <a:srgbClr val="7C7C7C"/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 kern="0">
              <a:solidFill>
                <a:prstClr val="white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405454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5" r:id="rId4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2" grpId="0" animBg="1"/>
    </p:bldLst>
  </p:timing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rgbClr val="0050AA"/>
          </a:solidFill>
          <a:latin typeface="Century Schoolbook" panose="02040604050505020304" pitchFamily="18" charset="0"/>
          <a:ea typeface="黑体" panose="02010609060101010101" pitchFamily="49" charset="-122"/>
          <a:cs typeface="+mj-cs"/>
        </a:defRPr>
      </a:lvl1pPr>
    </p:titleStyle>
    <p:bodyStyle>
      <a:lvl1pPr marL="288000" indent="-288000" algn="just" defTabSz="914400" rtl="0" eaLnBrk="1" latinLnBrk="0" hangingPunct="1">
        <a:lnSpc>
          <a:spcPct val="100000"/>
        </a:lnSpc>
        <a:spcBef>
          <a:spcPts val="600"/>
        </a:spcBef>
        <a:buClr>
          <a:srgbClr val="FF0000"/>
        </a:buClr>
        <a:buFont typeface="Wingdings" panose="05000000000000000000" pitchFamily="2" charset="2"/>
        <a:buChar char="n"/>
        <a:defRPr sz="3000" kern="1200">
          <a:solidFill>
            <a:srgbClr val="0050AA"/>
          </a:solidFill>
          <a:latin typeface="Century Schoolbook" panose="02040604050505020304" pitchFamily="18" charset="0"/>
          <a:ea typeface="黑体" panose="02010609060101010101" pitchFamily="49" charset="-122"/>
          <a:cs typeface="+mn-cs"/>
        </a:defRPr>
      </a:lvl1pPr>
      <a:lvl2pPr marL="504000" indent="-288000" algn="just" defTabSz="914400" rtl="0" eaLnBrk="1" latinLnBrk="0" hangingPunct="1">
        <a:lnSpc>
          <a:spcPct val="100000"/>
        </a:lnSpc>
        <a:spcBef>
          <a:spcPts val="600"/>
        </a:spcBef>
        <a:buClr>
          <a:srgbClr val="FF0000"/>
        </a:buClr>
        <a:buFont typeface="Wingdings" panose="05000000000000000000" pitchFamily="2" charset="2"/>
        <a:buChar char="q"/>
        <a:defRPr sz="2800" b="1" kern="1200">
          <a:solidFill>
            <a:srgbClr val="0050AA"/>
          </a:solidFill>
          <a:latin typeface="Century Schoolbook" panose="02040604050505020304" pitchFamily="18" charset="0"/>
          <a:ea typeface="楷体_GB2312" panose="02010609030101010101" pitchFamily="49" charset="-122"/>
          <a:cs typeface="+mn-cs"/>
        </a:defRPr>
      </a:lvl2pPr>
      <a:lvl3pPr marL="792000" indent="-323850" algn="just" defTabSz="914400" rtl="0" eaLnBrk="1" latinLnBrk="0" hangingPunct="1">
        <a:lnSpc>
          <a:spcPct val="100000"/>
        </a:lnSpc>
        <a:spcBef>
          <a:spcPts val="600"/>
        </a:spcBef>
        <a:buClr>
          <a:srgbClr val="FF0000"/>
        </a:buClr>
        <a:buFont typeface="Wingdings" panose="05000000000000000000" pitchFamily="2" charset="2"/>
        <a:buChar char="Ä"/>
        <a:defRPr sz="2600" kern="1200">
          <a:solidFill>
            <a:srgbClr val="0050AA"/>
          </a:solidFill>
          <a:latin typeface="Century Schoolbook" panose="02040604050505020304" pitchFamily="18" charset="0"/>
          <a:ea typeface="微软雅黑" panose="020B0503020204020204" pitchFamily="34" charset="-122"/>
          <a:cs typeface="+mn-cs"/>
        </a:defRPr>
      </a:lvl3pPr>
      <a:lvl4pPr marL="936000" indent="-288000" algn="just" defTabSz="914400" rtl="0" eaLnBrk="1" latinLnBrk="0" hangingPunct="1">
        <a:lnSpc>
          <a:spcPct val="100000"/>
        </a:lnSpc>
        <a:spcBef>
          <a:spcPts val="600"/>
        </a:spcBef>
        <a:buClr>
          <a:srgbClr val="FF0000"/>
        </a:buClr>
        <a:buSzPct val="90000"/>
        <a:buFont typeface="Wingdings" panose="05000000000000000000" pitchFamily="2" charset="2"/>
        <a:buChar char="l"/>
        <a:defRPr sz="2400" kern="1200">
          <a:solidFill>
            <a:srgbClr val="0050AA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tags" Target="../tags/tag13.xml"/><Relationship Id="rId18" Type="http://schemas.openxmlformats.org/officeDocument/2006/relationships/tags" Target="../tags/tag18.xml"/><Relationship Id="rId26" Type="http://schemas.openxmlformats.org/officeDocument/2006/relationships/tags" Target="../tags/tag26.xml"/><Relationship Id="rId3" Type="http://schemas.openxmlformats.org/officeDocument/2006/relationships/tags" Target="../tags/tag3.xml"/><Relationship Id="rId21" Type="http://schemas.openxmlformats.org/officeDocument/2006/relationships/tags" Target="../tags/tag21.xml"/><Relationship Id="rId34" Type="http://schemas.openxmlformats.org/officeDocument/2006/relationships/tags" Target="../tags/tag34.xml"/><Relationship Id="rId7" Type="http://schemas.openxmlformats.org/officeDocument/2006/relationships/tags" Target="../tags/tag7.xml"/><Relationship Id="rId12" Type="http://schemas.openxmlformats.org/officeDocument/2006/relationships/tags" Target="../tags/tag12.xml"/><Relationship Id="rId17" Type="http://schemas.openxmlformats.org/officeDocument/2006/relationships/tags" Target="../tags/tag17.xml"/><Relationship Id="rId25" Type="http://schemas.openxmlformats.org/officeDocument/2006/relationships/tags" Target="../tags/tag25.xml"/><Relationship Id="rId33" Type="http://schemas.openxmlformats.org/officeDocument/2006/relationships/tags" Target="../tags/tag33.xml"/><Relationship Id="rId2" Type="http://schemas.openxmlformats.org/officeDocument/2006/relationships/tags" Target="../tags/tag2.xml"/><Relationship Id="rId16" Type="http://schemas.openxmlformats.org/officeDocument/2006/relationships/tags" Target="../tags/tag16.xml"/><Relationship Id="rId20" Type="http://schemas.openxmlformats.org/officeDocument/2006/relationships/tags" Target="../tags/tag20.xml"/><Relationship Id="rId29" Type="http://schemas.openxmlformats.org/officeDocument/2006/relationships/tags" Target="../tags/tag29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24" Type="http://schemas.openxmlformats.org/officeDocument/2006/relationships/tags" Target="../tags/tag24.xml"/><Relationship Id="rId32" Type="http://schemas.openxmlformats.org/officeDocument/2006/relationships/tags" Target="../tags/tag32.xml"/><Relationship Id="rId5" Type="http://schemas.openxmlformats.org/officeDocument/2006/relationships/tags" Target="../tags/tag5.xml"/><Relationship Id="rId15" Type="http://schemas.openxmlformats.org/officeDocument/2006/relationships/tags" Target="../tags/tag15.xml"/><Relationship Id="rId23" Type="http://schemas.openxmlformats.org/officeDocument/2006/relationships/tags" Target="../tags/tag23.xml"/><Relationship Id="rId28" Type="http://schemas.openxmlformats.org/officeDocument/2006/relationships/tags" Target="../tags/tag28.xml"/><Relationship Id="rId36" Type="http://schemas.openxmlformats.org/officeDocument/2006/relationships/notesSlide" Target="../notesSlides/notesSlide1.xml"/><Relationship Id="rId10" Type="http://schemas.openxmlformats.org/officeDocument/2006/relationships/tags" Target="../tags/tag10.xml"/><Relationship Id="rId19" Type="http://schemas.openxmlformats.org/officeDocument/2006/relationships/tags" Target="../tags/tag19.xml"/><Relationship Id="rId31" Type="http://schemas.openxmlformats.org/officeDocument/2006/relationships/tags" Target="../tags/tag31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tags" Target="../tags/tag14.xml"/><Relationship Id="rId22" Type="http://schemas.openxmlformats.org/officeDocument/2006/relationships/tags" Target="../tags/tag22.xml"/><Relationship Id="rId27" Type="http://schemas.openxmlformats.org/officeDocument/2006/relationships/tags" Target="../tags/tag27.xml"/><Relationship Id="rId30" Type="http://schemas.openxmlformats.org/officeDocument/2006/relationships/tags" Target="../tags/tag30.xml"/><Relationship Id="rId35" Type="http://schemas.openxmlformats.org/officeDocument/2006/relationships/slideLayout" Target="../slideLayouts/slideLayout1.xml"/><Relationship Id="rId8" Type="http://schemas.openxmlformats.org/officeDocument/2006/relationships/tags" Target="../tags/tag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hyperlink" Target="file:///C:\Documents%20and%20Settings\Administrator\My%20Documents\My%20Music\&#26410;&#30693;&#33402;&#26415;&#23478;\&#26410;&#30693;&#21809;&#29255;&#38598;%20(2003-12-12%2020%2039%2040)\05%20&#26354;&#30446;%205.wma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3" Type="http://schemas.openxmlformats.org/officeDocument/2006/relationships/tags" Target="../tags/tag48.xml"/><Relationship Id="rId18" Type="http://schemas.openxmlformats.org/officeDocument/2006/relationships/tags" Target="../tags/tag53.xml"/><Relationship Id="rId26" Type="http://schemas.openxmlformats.org/officeDocument/2006/relationships/tags" Target="../tags/tag61.xml"/><Relationship Id="rId3" Type="http://schemas.openxmlformats.org/officeDocument/2006/relationships/tags" Target="../tags/tag38.xml"/><Relationship Id="rId21" Type="http://schemas.openxmlformats.org/officeDocument/2006/relationships/tags" Target="../tags/tag56.xml"/><Relationship Id="rId34" Type="http://schemas.openxmlformats.org/officeDocument/2006/relationships/slideLayout" Target="../slideLayouts/slideLayout2.xml"/><Relationship Id="rId7" Type="http://schemas.openxmlformats.org/officeDocument/2006/relationships/tags" Target="../tags/tag42.xml"/><Relationship Id="rId12" Type="http://schemas.openxmlformats.org/officeDocument/2006/relationships/tags" Target="../tags/tag47.xml"/><Relationship Id="rId17" Type="http://schemas.openxmlformats.org/officeDocument/2006/relationships/tags" Target="../tags/tag52.xml"/><Relationship Id="rId25" Type="http://schemas.openxmlformats.org/officeDocument/2006/relationships/tags" Target="../tags/tag60.xml"/><Relationship Id="rId33" Type="http://schemas.openxmlformats.org/officeDocument/2006/relationships/tags" Target="../tags/tag68.xml"/><Relationship Id="rId2" Type="http://schemas.openxmlformats.org/officeDocument/2006/relationships/tags" Target="../tags/tag37.xml"/><Relationship Id="rId16" Type="http://schemas.openxmlformats.org/officeDocument/2006/relationships/tags" Target="../tags/tag51.xml"/><Relationship Id="rId20" Type="http://schemas.openxmlformats.org/officeDocument/2006/relationships/tags" Target="../tags/tag55.xml"/><Relationship Id="rId29" Type="http://schemas.openxmlformats.org/officeDocument/2006/relationships/tags" Target="../tags/tag64.xml"/><Relationship Id="rId1" Type="http://schemas.openxmlformats.org/officeDocument/2006/relationships/tags" Target="../tags/tag36.xml"/><Relationship Id="rId6" Type="http://schemas.openxmlformats.org/officeDocument/2006/relationships/tags" Target="../tags/tag41.xml"/><Relationship Id="rId11" Type="http://schemas.openxmlformats.org/officeDocument/2006/relationships/tags" Target="../tags/tag46.xml"/><Relationship Id="rId24" Type="http://schemas.openxmlformats.org/officeDocument/2006/relationships/tags" Target="../tags/tag59.xml"/><Relationship Id="rId32" Type="http://schemas.openxmlformats.org/officeDocument/2006/relationships/tags" Target="../tags/tag67.xml"/><Relationship Id="rId5" Type="http://schemas.openxmlformats.org/officeDocument/2006/relationships/tags" Target="../tags/tag40.xml"/><Relationship Id="rId15" Type="http://schemas.openxmlformats.org/officeDocument/2006/relationships/tags" Target="../tags/tag50.xml"/><Relationship Id="rId23" Type="http://schemas.openxmlformats.org/officeDocument/2006/relationships/tags" Target="../tags/tag58.xml"/><Relationship Id="rId28" Type="http://schemas.openxmlformats.org/officeDocument/2006/relationships/tags" Target="../tags/tag63.xml"/><Relationship Id="rId10" Type="http://schemas.openxmlformats.org/officeDocument/2006/relationships/tags" Target="../tags/tag45.xml"/><Relationship Id="rId19" Type="http://schemas.openxmlformats.org/officeDocument/2006/relationships/tags" Target="../tags/tag54.xml"/><Relationship Id="rId31" Type="http://schemas.openxmlformats.org/officeDocument/2006/relationships/tags" Target="../tags/tag66.xml"/><Relationship Id="rId4" Type="http://schemas.openxmlformats.org/officeDocument/2006/relationships/tags" Target="../tags/tag39.xml"/><Relationship Id="rId9" Type="http://schemas.openxmlformats.org/officeDocument/2006/relationships/tags" Target="../tags/tag44.xml"/><Relationship Id="rId14" Type="http://schemas.openxmlformats.org/officeDocument/2006/relationships/tags" Target="../tags/tag49.xml"/><Relationship Id="rId22" Type="http://schemas.openxmlformats.org/officeDocument/2006/relationships/tags" Target="../tags/tag57.xml"/><Relationship Id="rId27" Type="http://schemas.openxmlformats.org/officeDocument/2006/relationships/tags" Target="../tags/tag62.xml"/><Relationship Id="rId30" Type="http://schemas.openxmlformats.org/officeDocument/2006/relationships/tags" Target="../tags/tag65.xml"/><Relationship Id="rId35" Type="http://schemas.openxmlformats.org/officeDocument/2006/relationships/notesSlide" Target="../notesSlides/notesSlide4.xml"/><Relationship Id="rId8" Type="http://schemas.openxmlformats.org/officeDocument/2006/relationships/tags" Target="../tags/tag4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" name="PA_组合 110"/>
          <p:cNvGrpSpPr/>
          <p:nvPr>
            <p:custDataLst>
              <p:tags r:id="rId1"/>
            </p:custDataLst>
          </p:nvPr>
        </p:nvGrpSpPr>
        <p:grpSpPr>
          <a:xfrm>
            <a:off x="244842" y="-955451"/>
            <a:ext cx="4788918" cy="6861082"/>
            <a:chOff x="441028" y="108253"/>
            <a:chExt cx="4654180" cy="6678233"/>
          </a:xfrm>
        </p:grpSpPr>
        <p:cxnSp>
          <p:nvCxnSpPr>
            <p:cNvPr id="112" name="直接连接符 111"/>
            <p:cNvCxnSpPr/>
            <p:nvPr userDrawn="1"/>
          </p:nvCxnSpPr>
          <p:spPr>
            <a:xfrm>
              <a:off x="1397000" y="109248"/>
              <a:ext cx="3698208" cy="2003942"/>
            </a:xfrm>
            <a:prstGeom prst="line">
              <a:avLst/>
            </a:prstGeom>
            <a:ln w="12700" cap="rnd">
              <a:gradFill>
                <a:gsLst>
                  <a:gs pos="60000">
                    <a:srgbClr val="FFFFFF">
                      <a:alpha val="60000"/>
                    </a:srgbClr>
                  </a:gs>
                  <a:gs pos="0">
                    <a:schemeClr val="bg1">
                      <a:alpha val="90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直接连接符 112"/>
            <p:cNvCxnSpPr/>
            <p:nvPr userDrawn="1"/>
          </p:nvCxnSpPr>
          <p:spPr>
            <a:xfrm>
              <a:off x="441030" y="975564"/>
              <a:ext cx="4034133" cy="2193086"/>
            </a:xfrm>
            <a:prstGeom prst="line">
              <a:avLst/>
            </a:prstGeom>
            <a:ln w="12700" cap="rnd">
              <a:gradFill>
                <a:gsLst>
                  <a:gs pos="60000">
                    <a:srgbClr val="FFFFFF">
                      <a:alpha val="60000"/>
                    </a:srgbClr>
                  </a:gs>
                  <a:gs pos="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直接连接符 113"/>
            <p:cNvCxnSpPr/>
            <p:nvPr userDrawn="1"/>
          </p:nvCxnSpPr>
          <p:spPr>
            <a:xfrm>
              <a:off x="441030" y="2325338"/>
              <a:ext cx="4259152" cy="2315413"/>
            </a:xfrm>
            <a:prstGeom prst="line">
              <a:avLst/>
            </a:prstGeom>
            <a:ln w="12700" cap="rnd">
              <a:gradFill>
                <a:gsLst>
                  <a:gs pos="60000">
                    <a:srgbClr val="FFFFFF">
                      <a:alpha val="60000"/>
                    </a:srgbClr>
                  </a:gs>
                  <a:gs pos="0">
                    <a:schemeClr val="bg1">
                      <a:alpha val="90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直接连接符 114"/>
            <p:cNvCxnSpPr/>
            <p:nvPr userDrawn="1"/>
          </p:nvCxnSpPr>
          <p:spPr>
            <a:xfrm>
              <a:off x="441030" y="3668759"/>
              <a:ext cx="4338247" cy="2358412"/>
            </a:xfrm>
            <a:prstGeom prst="line">
              <a:avLst/>
            </a:prstGeom>
            <a:ln w="12700" cap="rnd">
              <a:gradFill>
                <a:gsLst>
                  <a:gs pos="60000">
                    <a:srgbClr val="FFFFFF">
                      <a:alpha val="60000"/>
                    </a:srgbClr>
                  </a:gs>
                  <a:gs pos="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直接连接符 115"/>
            <p:cNvCxnSpPr/>
            <p:nvPr userDrawn="1"/>
          </p:nvCxnSpPr>
          <p:spPr>
            <a:xfrm>
              <a:off x="442776" y="5064209"/>
              <a:ext cx="3204537" cy="1722277"/>
            </a:xfrm>
            <a:prstGeom prst="line">
              <a:avLst/>
            </a:prstGeom>
            <a:ln w="12700" cap="rnd">
              <a:gradFill>
                <a:gsLst>
                  <a:gs pos="60000">
                    <a:srgbClr val="FFFFFF">
                      <a:alpha val="60000"/>
                    </a:srgbClr>
                  </a:gs>
                  <a:gs pos="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直接连接符 116"/>
            <p:cNvCxnSpPr/>
            <p:nvPr userDrawn="1"/>
          </p:nvCxnSpPr>
          <p:spPr>
            <a:xfrm>
              <a:off x="441030" y="6380062"/>
              <a:ext cx="754357" cy="405429"/>
            </a:xfrm>
            <a:prstGeom prst="line">
              <a:avLst/>
            </a:prstGeom>
            <a:ln w="12700" cap="rnd">
              <a:gradFill>
                <a:gsLst>
                  <a:gs pos="60000">
                    <a:srgbClr val="FFFFFF">
                      <a:alpha val="60000"/>
                    </a:srgbClr>
                  </a:gs>
                  <a:gs pos="0">
                    <a:schemeClr val="bg1">
                      <a:alpha val="70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直接连接符 117"/>
            <p:cNvCxnSpPr/>
            <p:nvPr userDrawn="1"/>
          </p:nvCxnSpPr>
          <p:spPr>
            <a:xfrm flipV="1">
              <a:off x="441030" y="935237"/>
              <a:ext cx="4034131" cy="2248000"/>
            </a:xfrm>
            <a:prstGeom prst="line">
              <a:avLst/>
            </a:prstGeom>
            <a:ln w="12700" cap="rnd">
              <a:gradFill>
                <a:gsLst>
                  <a:gs pos="60000">
                    <a:srgbClr val="FFFFFF">
                      <a:alpha val="60000"/>
                    </a:srgbClr>
                  </a:gs>
                  <a:gs pos="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直接连接符 118"/>
            <p:cNvCxnSpPr/>
            <p:nvPr userDrawn="1"/>
          </p:nvCxnSpPr>
          <p:spPr>
            <a:xfrm flipV="1">
              <a:off x="441030" y="2083389"/>
              <a:ext cx="4314751" cy="2404374"/>
            </a:xfrm>
            <a:prstGeom prst="line">
              <a:avLst/>
            </a:prstGeom>
            <a:ln w="12700" cap="rnd">
              <a:gradFill>
                <a:gsLst>
                  <a:gs pos="60000">
                    <a:srgbClr val="FFFFFF">
                      <a:alpha val="60000"/>
                    </a:srgbClr>
                  </a:gs>
                  <a:gs pos="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直接连接符 119"/>
            <p:cNvCxnSpPr/>
            <p:nvPr userDrawn="1"/>
          </p:nvCxnSpPr>
          <p:spPr>
            <a:xfrm flipV="1">
              <a:off x="441028" y="3440258"/>
              <a:ext cx="4425082" cy="2465854"/>
            </a:xfrm>
            <a:prstGeom prst="line">
              <a:avLst/>
            </a:prstGeom>
            <a:ln w="12700" cap="rnd">
              <a:gradFill>
                <a:gsLst>
                  <a:gs pos="60000">
                    <a:srgbClr val="FFFFFF">
                      <a:alpha val="50000"/>
                    </a:srgbClr>
                  </a:gs>
                  <a:gs pos="0">
                    <a:schemeClr val="bg1">
                      <a:alpha val="80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直接连接符 120"/>
            <p:cNvCxnSpPr/>
            <p:nvPr userDrawn="1"/>
          </p:nvCxnSpPr>
          <p:spPr>
            <a:xfrm flipV="1">
              <a:off x="1261223" y="4797682"/>
              <a:ext cx="3567204" cy="1987809"/>
            </a:xfrm>
            <a:prstGeom prst="line">
              <a:avLst/>
            </a:prstGeom>
            <a:ln w="12700" cap="rnd">
              <a:gradFill>
                <a:gsLst>
                  <a:gs pos="60000">
                    <a:srgbClr val="FFFFFF">
                      <a:alpha val="60000"/>
                    </a:srgbClr>
                  </a:gs>
                  <a:gs pos="0">
                    <a:schemeClr val="bg1">
                      <a:alpha val="70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直接连接符 121"/>
            <p:cNvCxnSpPr/>
            <p:nvPr userDrawn="1"/>
          </p:nvCxnSpPr>
          <p:spPr>
            <a:xfrm flipV="1">
              <a:off x="441028" y="108253"/>
              <a:ext cx="3103433" cy="1729372"/>
            </a:xfrm>
            <a:prstGeom prst="line">
              <a:avLst/>
            </a:prstGeom>
            <a:ln w="12700" cap="rnd">
              <a:gradFill>
                <a:gsLst>
                  <a:gs pos="60000">
                    <a:srgbClr val="FFFFFF">
                      <a:alpha val="60000"/>
                    </a:srgbClr>
                  </a:gs>
                  <a:gs pos="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直接连接符 122"/>
            <p:cNvCxnSpPr/>
            <p:nvPr userDrawn="1"/>
          </p:nvCxnSpPr>
          <p:spPr>
            <a:xfrm flipV="1">
              <a:off x="441030" y="111253"/>
              <a:ext cx="682160" cy="377986"/>
            </a:xfrm>
            <a:prstGeom prst="line">
              <a:avLst/>
            </a:prstGeom>
            <a:ln w="12700" cap="rnd">
              <a:gradFill>
                <a:gsLst>
                  <a:gs pos="60000">
                    <a:srgbClr val="FFFFFF">
                      <a:alpha val="60000"/>
                    </a:srgbClr>
                  </a:gs>
                  <a:gs pos="0">
                    <a:schemeClr val="bg1">
                      <a:alpha val="70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直接连接符 123"/>
            <p:cNvCxnSpPr/>
            <p:nvPr userDrawn="1"/>
          </p:nvCxnSpPr>
          <p:spPr>
            <a:xfrm>
              <a:off x="1206647" y="109248"/>
              <a:ext cx="0" cy="6677238"/>
            </a:xfrm>
            <a:prstGeom prst="line">
              <a:avLst/>
            </a:prstGeom>
            <a:ln w="12700" cap="rnd">
              <a:gradFill>
                <a:gsLst>
                  <a:gs pos="60000">
                    <a:srgbClr val="FFFFFF">
                      <a:alpha val="60000"/>
                    </a:srgbClr>
                  </a:gs>
                  <a:gs pos="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直接连接符 124"/>
            <p:cNvCxnSpPr/>
            <p:nvPr userDrawn="1"/>
          </p:nvCxnSpPr>
          <p:spPr>
            <a:xfrm>
              <a:off x="3676895" y="108253"/>
              <a:ext cx="0" cy="6678233"/>
            </a:xfrm>
            <a:prstGeom prst="line">
              <a:avLst/>
            </a:prstGeom>
            <a:ln w="12700" cap="rnd">
              <a:gradFill>
                <a:gsLst>
                  <a:gs pos="60000">
                    <a:srgbClr val="FFFFFF">
                      <a:alpha val="60000"/>
                    </a:srgbClr>
                  </a:gs>
                  <a:gs pos="0">
                    <a:schemeClr val="bg1">
                      <a:alpha val="70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6" name="PA_弧形 125"/>
          <p:cNvSpPr/>
          <p:nvPr>
            <p:custDataLst>
              <p:tags r:id="rId2"/>
            </p:custDataLst>
          </p:nvPr>
        </p:nvSpPr>
        <p:spPr>
          <a:xfrm>
            <a:off x="10058075" y="4736759"/>
            <a:ext cx="4767943" cy="4767943"/>
          </a:xfrm>
          <a:prstGeom prst="arc">
            <a:avLst>
              <a:gd name="adj1" fmla="val 15964885"/>
              <a:gd name="adj2" fmla="val 15860599"/>
            </a:avLst>
          </a:prstGeom>
          <a:ln>
            <a:solidFill>
              <a:srgbClr val="00B0F0"/>
            </a:solidFill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0000"/>
              </a:solidFill>
              <a:cs typeface="+mn-ea"/>
              <a:sym typeface="+mn-lt"/>
            </a:endParaRPr>
          </a:p>
        </p:txBody>
      </p:sp>
      <p:grpSp>
        <p:nvGrpSpPr>
          <p:cNvPr id="8" name="PA_组合 7"/>
          <p:cNvGrpSpPr/>
          <p:nvPr>
            <p:custDataLst>
              <p:tags r:id="rId3"/>
            </p:custDataLst>
          </p:nvPr>
        </p:nvGrpSpPr>
        <p:grpSpPr>
          <a:xfrm>
            <a:off x="2734722" y="4329917"/>
            <a:ext cx="587486" cy="1728000"/>
            <a:chOff x="8085157" y="5279067"/>
            <a:chExt cx="587486" cy="1728000"/>
          </a:xfrm>
        </p:grpSpPr>
        <p:sp>
          <p:nvSpPr>
            <p:cNvPr id="49" name="等腰三角形 9_4"/>
            <p:cNvSpPr/>
            <p:nvPr/>
          </p:nvSpPr>
          <p:spPr>
            <a:xfrm rot="10800000">
              <a:off x="8085157" y="5546117"/>
              <a:ext cx="587486" cy="1460950"/>
            </a:xfrm>
            <a:prstGeom prst="cube">
              <a:avLst/>
            </a:prstGeom>
            <a:gradFill>
              <a:gsLst>
                <a:gs pos="70000">
                  <a:srgbClr val="000000">
                    <a:alpha val="8000"/>
                  </a:srgbClr>
                </a:gs>
                <a:gs pos="50000">
                  <a:srgbClr val="000000">
                    <a:alpha val="4000"/>
                  </a:srgbClr>
                </a:gs>
                <a:gs pos="30000">
                  <a:schemeClr val="tx1">
                    <a:alpha val="0"/>
                  </a:schemeClr>
                </a:gs>
                <a:gs pos="100000">
                  <a:schemeClr val="tx1">
                    <a:lumMod val="85000"/>
                    <a:lumOff val="15000"/>
                    <a:alpha val="30000"/>
                  </a:schemeClr>
                </a:gs>
              </a:gsLst>
              <a:lin ang="5400000" scaled="1"/>
            </a:gra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50" name="椭圆 49"/>
            <p:cNvSpPr>
              <a:spLocks noChangeAspect="1"/>
            </p:cNvSpPr>
            <p:nvPr/>
          </p:nvSpPr>
          <p:spPr>
            <a:xfrm>
              <a:off x="8111847" y="5279067"/>
              <a:ext cx="534106" cy="534099"/>
            </a:xfrm>
            <a:prstGeom prst="cube">
              <a:avLst/>
            </a:prstGeom>
            <a:gradFill flip="none" rotWithShape="1">
              <a:gsLst>
                <a:gs pos="0">
                  <a:schemeClr val="bg1"/>
                </a:gs>
                <a:gs pos="60000">
                  <a:schemeClr val="bg2"/>
                </a:gs>
                <a:gs pos="100000">
                  <a:schemeClr val="bg1">
                    <a:lumMod val="85000"/>
                  </a:schemeClr>
                </a:gs>
              </a:gsLst>
              <a:lin ang="5400000" scaled="1"/>
              <a:tileRect/>
            </a:gradFill>
            <a:ln w="25400">
              <a:noFill/>
            </a:ln>
            <a:effectLst>
              <a:outerShdw blurRad="127000" dist="381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9" name="PA_组合 8"/>
          <p:cNvGrpSpPr/>
          <p:nvPr>
            <p:custDataLst>
              <p:tags r:id="rId4"/>
            </p:custDataLst>
          </p:nvPr>
        </p:nvGrpSpPr>
        <p:grpSpPr>
          <a:xfrm>
            <a:off x="2541564" y="2485956"/>
            <a:ext cx="807500" cy="2304000"/>
            <a:chOff x="7891999" y="3435106"/>
            <a:chExt cx="807500" cy="2304000"/>
          </a:xfrm>
        </p:grpSpPr>
        <p:sp>
          <p:nvSpPr>
            <p:cNvPr id="73" name="等腰三角形 9_6"/>
            <p:cNvSpPr/>
            <p:nvPr/>
          </p:nvSpPr>
          <p:spPr>
            <a:xfrm rot="10800000">
              <a:off x="7891999" y="3791172"/>
              <a:ext cx="807500" cy="1947934"/>
            </a:xfrm>
            <a:prstGeom prst="cube">
              <a:avLst/>
            </a:prstGeom>
            <a:gradFill>
              <a:gsLst>
                <a:gs pos="70000">
                  <a:srgbClr val="000000">
                    <a:alpha val="8000"/>
                  </a:srgbClr>
                </a:gs>
                <a:gs pos="50000">
                  <a:srgbClr val="000000">
                    <a:alpha val="4000"/>
                  </a:srgbClr>
                </a:gs>
                <a:gs pos="30000">
                  <a:schemeClr val="tx1">
                    <a:alpha val="0"/>
                  </a:schemeClr>
                </a:gs>
                <a:gs pos="100000">
                  <a:schemeClr val="tx1">
                    <a:lumMod val="85000"/>
                    <a:lumOff val="15000"/>
                    <a:alpha val="30000"/>
                  </a:schemeClr>
                </a:gs>
              </a:gsLst>
              <a:lin ang="5400000" scaled="1"/>
            </a:gra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74" name="椭圆 73"/>
            <p:cNvSpPr>
              <a:spLocks noChangeAspect="1"/>
            </p:cNvSpPr>
            <p:nvPr/>
          </p:nvSpPr>
          <p:spPr>
            <a:xfrm>
              <a:off x="7939684" y="3435106"/>
              <a:ext cx="712133" cy="712132"/>
            </a:xfrm>
            <a:prstGeom prst="cube">
              <a:avLst/>
            </a:prstGeom>
            <a:gradFill flip="none" rotWithShape="1">
              <a:gsLst>
                <a:gs pos="0">
                  <a:schemeClr val="bg1"/>
                </a:gs>
                <a:gs pos="60000">
                  <a:schemeClr val="bg2"/>
                </a:gs>
                <a:gs pos="100000">
                  <a:schemeClr val="bg1">
                    <a:lumMod val="85000"/>
                  </a:schemeClr>
                </a:gs>
              </a:gsLst>
              <a:lin ang="5400000" scaled="1"/>
              <a:tileRect/>
            </a:gradFill>
            <a:ln w="25400">
              <a:noFill/>
            </a:ln>
            <a:effectLst>
              <a:outerShdw blurRad="127000" dist="381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0" name="PA_组合 9"/>
          <p:cNvGrpSpPr/>
          <p:nvPr>
            <p:custDataLst>
              <p:tags r:id="rId5"/>
            </p:custDataLst>
          </p:nvPr>
        </p:nvGrpSpPr>
        <p:grpSpPr>
          <a:xfrm>
            <a:off x="3580464" y="4070448"/>
            <a:ext cx="771066" cy="2268000"/>
            <a:chOff x="8930899" y="5019598"/>
            <a:chExt cx="771066" cy="2268000"/>
          </a:xfrm>
        </p:grpSpPr>
        <p:sp>
          <p:nvSpPr>
            <p:cNvPr id="58" name="等腰三角形 9_8"/>
            <p:cNvSpPr/>
            <p:nvPr/>
          </p:nvSpPr>
          <p:spPr>
            <a:xfrm rot="10800000">
              <a:off x="8930899" y="5370100"/>
              <a:ext cx="771066" cy="1917498"/>
            </a:xfrm>
            <a:prstGeom prst="cube">
              <a:avLst/>
            </a:prstGeom>
            <a:gradFill>
              <a:gsLst>
                <a:gs pos="70000">
                  <a:srgbClr val="000000">
                    <a:alpha val="8000"/>
                  </a:srgbClr>
                </a:gs>
                <a:gs pos="50000">
                  <a:srgbClr val="000000">
                    <a:alpha val="4000"/>
                  </a:srgbClr>
                </a:gs>
                <a:gs pos="30000">
                  <a:schemeClr val="tx1">
                    <a:alpha val="0"/>
                  </a:schemeClr>
                </a:gs>
                <a:gs pos="100000">
                  <a:schemeClr val="tx1">
                    <a:lumMod val="85000"/>
                    <a:lumOff val="15000"/>
                    <a:alpha val="30000"/>
                  </a:schemeClr>
                </a:gs>
              </a:gsLst>
              <a:lin ang="5400000" scaled="1"/>
            </a:gra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59" name="椭圆 58"/>
            <p:cNvSpPr>
              <a:spLocks noChangeAspect="1"/>
            </p:cNvSpPr>
            <p:nvPr/>
          </p:nvSpPr>
          <p:spPr>
            <a:xfrm>
              <a:off x="8965930" y="5019598"/>
              <a:ext cx="701006" cy="701005"/>
            </a:xfrm>
            <a:prstGeom prst="cube">
              <a:avLst/>
            </a:prstGeom>
            <a:gradFill flip="none" rotWithShape="1">
              <a:gsLst>
                <a:gs pos="0">
                  <a:schemeClr val="bg1"/>
                </a:gs>
                <a:gs pos="60000">
                  <a:schemeClr val="bg2"/>
                </a:gs>
                <a:gs pos="100000">
                  <a:schemeClr val="bg1">
                    <a:lumMod val="85000"/>
                  </a:schemeClr>
                </a:gs>
              </a:gsLst>
              <a:lin ang="5400000" scaled="1"/>
              <a:tileRect/>
            </a:gradFill>
            <a:ln w="25400">
              <a:noFill/>
            </a:ln>
            <a:effectLst>
              <a:outerShdw blurRad="127000" dist="381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1" name="PA_组合 10"/>
          <p:cNvGrpSpPr/>
          <p:nvPr>
            <p:custDataLst>
              <p:tags r:id="rId6"/>
            </p:custDataLst>
          </p:nvPr>
        </p:nvGrpSpPr>
        <p:grpSpPr>
          <a:xfrm>
            <a:off x="1008000" y="3002006"/>
            <a:ext cx="786986" cy="2124000"/>
            <a:chOff x="6198014" y="3951156"/>
            <a:chExt cx="786986" cy="2124000"/>
          </a:xfrm>
        </p:grpSpPr>
        <p:sp>
          <p:nvSpPr>
            <p:cNvPr id="64" name="等腰三角形 9_10"/>
            <p:cNvSpPr/>
            <p:nvPr/>
          </p:nvSpPr>
          <p:spPr>
            <a:xfrm rot="10800000">
              <a:off x="6198014" y="4279404"/>
              <a:ext cx="786986" cy="1795752"/>
            </a:xfrm>
            <a:prstGeom prst="cube">
              <a:avLst/>
            </a:prstGeom>
            <a:gradFill>
              <a:gsLst>
                <a:gs pos="70000">
                  <a:srgbClr val="000000">
                    <a:alpha val="8000"/>
                  </a:srgbClr>
                </a:gs>
                <a:gs pos="50000">
                  <a:srgbClr val="000000">
                    <a:alpha val="4000"/>
                  </a:srgbClr>
                </a:gs>
                <a:gs pos="30000">
                  <a:schemeClr val="tx1">
                    <a:alpha val="0"/>
                  </a:schemeClr>
                </a:gs>
                <a:gs pos="100000">
                  <a:schemeClr val="tx1">
                    <a:lumMod val="85000"/>
                    <a:lumOff val="15000"/>
                    <a:alpha val="30000"/>
                  </a:schemeClr>
                </a:gs>
              </a:gsLst>
              <a:lin ang="5400000" scaled="1"/>
            </a:gra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65" name="椭圆 64"/>
            <p:cNvSpPr>
              <a:spLocks noChangeAspect="1"/>
            </p:cNvSpPr>
            <p:nvPr/>
          </p:nvSpPr>
          <p:spPr>
            <a:xfrm>
              <a:off x="6263259" y="3951156"/>
              <a:ext cx="656498" cy="656497"/>
            </a:xfrm>
            <a:prstGeom prst="cube">
              <a:avLst/>
            </a:prstGeom>
            <a:gradFill flip="none" rotWithShape="1">
              <a:gsLst>
                <a:gs pos="0">
                  <a:schemeClr val="bg1"/>
                </a:gs>
                <a:gs pos="60000">
                  <a:schemeClr val="bg2"/>
                </a:gs>
                <a:gs pos="100000">
                  <a:schemeClr val="bg1">
                    <a:lumMod val="85000"/>
                  </a:schemeClr>
                </a:gs>
              </a:gsLst>
              <a:lin ang="5400000" scaled="1"/>
              <a:tileRect/>
            </a:gradFill>
            <a:ln w="25400">
              <a:noFill/>
            </a:ln>
            <a:effectLst>
              <a:outerShdw blurRad="127000" dist="381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2" name="PA_组合 11"/>
          <p:cNvGrpSpPr/>
          <p:nvPr>
            <p:custDataLst>
              <p:tags r:id="rId7"/>
            </p:custDataLst>
          </p:nvPr>
        </p:nvGrpSpPr>
        <p:grpSpPr>
          <a:xfrm>
            <a:off x="3141104" y="2756171"/>
            <a:ext cx="1248391" cy="3672000"/>
            <a:chOff x="8491539" y="3705321"/>
            <a:chExt cx="1248391" cy="3672000"/>
          </a:xfrm>
        </p:grpSpPr>
        <p:sp>
          <p:nvSpPr>
            <p:cNvPr id="13" name="等腰三角形 9_12"/>
            <p:cNvSpPr/>
            <p:nvPr/>
          </p:nvSpPr>
          <p:spPr>
            <a:xfrm rot="10800000">
              <a:off x="8491539" y="4272801"/>
              <a:ext cx="1248391" cy="3104520"/>
            </a:xfrm>
            <a:prstGeom prst="cube">
              <a:avLst/>
            </a:prstGeom>
            <a:gradFill>
              <a:gsLst>
                <a:gs pos="70000">
                  <a:srgbClr val="000000">
                    <a:alpha val="8000"/>
                  </a:srgbClr>
                </a:gs>
                <a:gs pos="50000">
                  <a:srgbClr val="000000">
                    <a:alpha val="4000"/>
                  </a:srgbClr>
                </a:gs>
                <a:gs pos="30000">
                  <a:schemeClr val="tx1">
                    <a:alpha val="0"/>
                  </a:schemeClr>
                </a:gs>
                <a:gs pos="100000">
                  <a:schemeClr val="tx1">
                    <a:lumMod val="85000"/>
                    <a:lumOff val="15000"/>
                    <a:alpha val="30000"/>
                  </a:schemeClr>
                </a:gs>
              </a:gsLst>
              <a:lin ang="5400000" scaled="1"/>
            </a:gra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14" name="椭圆 13"/>
            <p:cNvSpPr>
              <a:spLocks noChangeAspect="1"/>
            </p:cNvSpPr>
            <p:nvPr/>
          </p:nvSpPr>
          <p:spPr>
            <a:xfrm>
              <a:off x="8548254" y="3705321"/>
              <a:ext cx="1134960" cy="1134960"/>
            </a:xfrm>
            <a:prstGeom prst="cube">
              <a:avLst/>
            </a:prstGeom>
            <a:gradFill>
              <a:gsLst>
                <a:gs pos="0">
                  <a:schemeClr val="accent4">
                    <a:lumMod val="20000"/>
                    <a:lumOff val="80000"/>
                  </a:schemeClr>
                </a:gs>
                <a:gs pos="60000">
                  <a:schemeClr val="accent3"/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5400000" scaled="1"/>
            </a:gradFill>
            <a:ln w="25400">
              <a:noFill/>
            </a:ln>
            <a:effectLst>
              <a:outerShdw blurRad="127000" dist="381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33" name="PA_组合 32"/>
          <p:cNvGrpSpPr/>
          <p:nvPr>
            <p:custDataLst>
              <p:tags r:id="rId8"/>
            </p:custDataLst>
          </p:nvPr>
        </p:nvGrpSpPr>
        <p:grpSpPr>
          <a:xfrm>
            <a:off x="2327771" y="3224172"/>
            <a:ext cx="905695" cy="2664001"/>
            <a:chOff x="7678206" y="4173322"/>
            <a:chExt cx="905695" cy="2664001"/>
          </a:xfrm>
        </p:grpSpPr>
        <p:sp>
          <p:nvSpPr>
            <p:cNvPr id="16" name="等腰三角形 9_14"/>
            <p:cNvSpPr/>
            <p:nvPr/>
          </p:nvSpPr>
          <p:spPr>
            <a:xfrm rot="10800000">
              <a:off x="7678206" y="4585024"/>
              <a:ext cx="905695" cy="2252299"/>
            </a:xfrm>
            <a:prstGeom prst="cube">
              <a:avLst/>
            </a:prstGeom>
            <a:gradFill>
              <a:gsLst>
                <a:gs pos="70000">
                  <a:srgbClr val="000000">
                    <a:alpha val="8000"/>
                  </a:srgbClr>
                </a:gs>
                <a:gs pos="50000">
                  <a:srgbClr val="000000">
                    <a:alpha val="4000"/>
                  </a:srgbClr>
                </a:gs>
                <a:gs pos="30000">
                  <a:schemeClr val="tx1">
                    <a:alpha val="0"/>
                  </a:schemeClr>
                </a:gs>
                <a:gs pos="100000">
                  <a:schemeClr val="tx1">
                    <a:lumMod val="85000"/>
                    <a:lumOff val="15000"/>
                    <a:alpha val="30000"/>
                  </a:schemeClr>
                </a:gs>
              </a:gsLst>
              <a:lin ang="5400000" scaled="1"/>
            </a:gra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17" name="椭圆 16"/>
            <p:cNvSpPr>
              <a:spLocks noChangeAspect="1"/>
            </p:cNvSpPr>
            <p:nvPr/>
          </p:nvSpPr>
          <p:spPr>
            <a:xfrm>
              <a:off x="7719353" y="4173322"/>
              <a:ext cx="823402" cy="823403"/>
            </a:xfrm>
            <a:prstGeom prst="cube">
              <a:avLst/>
            </a:prstGeom>
            <a:gradFill flip="none" rotWithShape="1">
              <a:gsLst>
                <a:gs pos="0">
                  <a:schemeClr val="bg1"/>
                </a:gs>
                <a:gs pos="60000">
                  <a:schemeClr val="bg2"/>
                </a:gs>
                <a:gs pos="100000">
                  <a:schemeClr val="bg1">
                    <a:lumMod val="85000"/>
                  </a:schemeClr>
                </a:gs>
              </a:gsLst>
              <a:lin ang="5400000" scaled="1"/>
              <a:tileRect/>
            </a:gradFill>
            <a:ln w="25400">
              <a:noFill/>
            </a:ln>
            <a:effectLst>
              <a:outerShdw blurRad="127000" dist="381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39" name="PA_组合 38"/>
          <p:cNvGrpSpPr/>
          <p:nvPr>
            <p:custDataLst>
              <p:tags r:id="rId9"/>
            </p:custDataLst>
          </p:nvPr>
        </p:nvGrpSpPr>
        <p:grpSpPr>
          <a:xfrm>
            <a:off x="2808333" y="3562415"/>
            <a:ext cx="942412" cy="2772000"/>
            <a:chOff x="8158768" y="4511565"/>
            <a:chExt cx="942412" cy="2772000"/>
          </a:xfrm>
        </p:grpSpPr>
        <p:sp>
          <p:nvSpPr>
            <p:cNvPr id="19" name="等腰三角形 9_16"/>
            <p:cNvSpPr/>
            <p:nvPr/>
          </p:nvSpPr>
          <p:spPr>
            <a:xfrm rot="10800000">
              <a:off x="8158768" y="4939957"/>
              <a:ext cx="942412" cy="2343608"/>
            </a:xfrm>
            <a:prstGeom prst="cube">
              <a:avLst/>
            </a:prstGeom>
            <a:gradFill>
              <a:gsLst>
                <a:gs pos="70000">
                  <a:srgbClr val="000000">
                    <a:alpha val="8000"/>
                  </a:srgbClr>
                </a:gs>
                <a:gs pos="50000">
                  <a:srgbClr val="000000">
                    <a:alpha val="4000"/>
                  </a:srgbClr>
                </a:gs>
                <a:gs pos="30000">
                  <a:schemeClr val="tx1">
                    <a:alpha val="0"/>
                  </a:schemeClr>
                </a:gs>
                <a:gs pos="100000">
                  <a:schemeClr val="tx1">
                    <a:lumMod val="85000"/>
                    <a:lumOff val="15000"/>
                    <a:alpha val="30000"/>
                  </a:schemeClr>
                </a:gs>
              </a:gsLst>
              <a:lin ang="5400000" scaled="1"/>
            </a:gra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20" name="椭圆 19"/>
            <p:cNvSpPr>
              <a:spLocks noChangeAspect="1"/>
            </p:cNvSpPr>
            <p:nvPr/>
          </p:nvSpPr>
          <p:spPr>
            <a:xfrm>
              <a:off x="8201583" y="4511565"/>
              <a:ext cx="856783" cy="856784"/>
            </a:xfrm>
            <a:prstGeom prst="cube">
              <a:avLst/>
            </a:prstGeom>
            <a:gradFill flip="none" rotWithShape="1">
              <a:gsLst>
                <a:gs pos="0">
                  <a:schemeClr val="bg1"/>
                </a:gs>
                <a:gs pos="60000">
                  <a:schemeClr val="bg2"/>
                </a:gs>
                <a:gs pos="100000">
                  <a:schemeClr val="bg1">
                    <a:lumMod val="85000"/>
                  </a:schemeClr>
                </a:gs>
              </a:gsLst>
              <a:lin ang="5400000" scaled="1"/>
              <a:tileRect/>
            </a:gradFill>
            <a:ln w="25400">
              <a:noFill/>
            </a:ln>
            <a:effectLst>
              <a:outerShdw blurRad="127000" dist="381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75" name="PA_组合 74"/>
          <p:cNvGrpSpPr/>
          <p:nvPr>
            <p:custDataLst>
              <p:tags r:id="rId10"/>
            </p:custDataLst>
          </p:nvPr>
        </p:nvGrpSpPr>
        <p:grpSpPr>
          <a:xfrm>
            <a:off x="5958976" y="5062014"/>
            <a:ext cx="715902" cy="1980000"/>
            <a:chOff x="11309411" y="6011164"/>
            <a:chExt cx="715902" cy="1980000"/>
          </a:xfrm>
        </p:grpSpPr>
        <p:sp>
          <p:nvSpPr>
            <p:cNvPr id="28" name="等腰三角形 9_18"/>
            <p:cNvSpPr/>
            <p:nvPr/>
          </p:nvSpPr>
          <p:spPr>
            <a:xfrm rot="10800000">
              <a:off x="11309411" y="6317158"/>
              <a:ext cx="715902" cy="1674006"/>
            </a:xfrm>
            <a:prstGeom prst="cube">
              <a:avLst/>
            </a:prstGeom>
            <a:gradFill>
              <a:gsLst>
                <a:gs pos="70000">
                  <a:srgbClr val="000000">
                    <a:alpha val="8000"/>
                  </a:srgbClr>
                </a:gs>
                <a:gs pos="50000">
                  <a:srgbClr val="000000">
                    <a:alpha val="4000"/>
                  </a:srgbClr>
                </a:gs>
                <a:gs pos="30000">
                  <a:schemeClr val="tx1">
                    <a:alpha val="0"/>
                  </a:schemeClr>
                </a:gs>
                <a:gs pos="100000">
                  <a:schemeClr val="tx1">
                    <a:lumMod val="85000"/>
                    <a:lumOff val="15000"/>
                    <a:alpha val="30000"/>
                  </a:schemeClr>
                </a:gs>
              </a:gsLst>
              <a:lin ang="5400000" scaled="1"/>
            </a:gra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29" name="椭圆 28"/>
            <p:cNvSpPr>
              <a:spLocks noChangeAspect="1"/>
            </p:cNvSpPr>
            <p:nvPr/>
          </p:nvSpPr>
          <p:spPr>
            <a:xfrm>
              <a:off x="11361368" y="6011164"/>
              <a:ext cx="611990" cy="611988"/>
            </a:xfrm>
            <a:prstGeom prst="cube">
              <a:avLst/>
            </a:prstGeom>
            <a:gradFill flip="none" rotWithShape="1">
              <a:gsLst>
                <a:gs pos="0">
                  <a:schemeClr val="bg1"/>
                </a:gs>
                <a:gs pos="60000">
                  <a:schemeClr val="bg2"/>
                </a:gs>
                <a:gs pos="100000">
                  <a:schemeClr val="bg1">
                    <a:lumMod val="85000"/>
                  </a:schemeClr>
                </a:gs>
              </a:gsLst>
              <a:lin ang="5400000" scaled="1"/>
              <a:tileRect/>
            </a:gradFill>
            <a:ln w="25400">
              <a:noFill/>
            </a:ln>
            <a:effectLst>
              <a:outerShdw blurRad="127000" dist="381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96" name="PA_组合 95"/>
          <p:cNvGrpSpPr/>
          <p:nvPr>
            <p:custDataLst>
              <p:tags r:id="rId11"/>
            </p:custDataLst>
          </p:nvPr>
        </p:nvGrpSpPr>
        <p:grpSpPr>
          <a:xfrm>
            <a:off x="3922302" y="5224507"/>
            <a:ext cx="868978" cy="2556000"/>
            <a:chOff x="9272737" y="6173657"/>
            <a:chExt cx="868978" cy="2556000"/>
          </a:xfrm>
        </p:grpSpPr>
        <p:sp>
          <p:nvSpPr>
            <p:cNvPr id="31" name="等腰三角形 9_20"/>
            <p:cNvSpPr/>
            <p:nvPr/>
          </p:nvSpPr>
          <p:spPr>
            <a:xfrm rot="10800000">
              <a:off x="9272737" y="6568668"/>
              <a:ext cx="868978" cy="2160989"/>
            </a:xfrm>
            <a:prstGeom prst="cube">
              <a:avLst/>
            </a:prstGeom>
            <a:gradFill>
              <a:gsLst>
                <a:gs pos="70000">
                  <a:srgbClr val="000000">
                    <a:alpha val="8000"/>
                  </a:srgbClr>
                </a:gs>
                <a:gs pos="50000">
                  <a:srgbClr val="000000">
                    <a:alpha val="4000"/>
                  </a:srgbClr>
                </a:gs>
                <a:gs pos="30000">
                  <a:schemeClr val="tx1">
                    <a:alpha val="0"/>
                  </a:schemeClr>
                </a:gs>
                <a:gs pos="100000">
                  <a:schemeClr val="tx1">
                    <a:lumMod val="85000"/>
                    <a:lumOff val="15000"/>
                    <a:alpha val="30000"/>
                  </a:schemeClr>
                </a:gs>
              </a:gsLst>
              <a:lin ang="5400000" scaled="1"/>
            </a:gra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32" name="椭圆 31"/>
            <p:cNvSpPr>
              <a:spLocks noChangeAspect="1"/>
            </p:cNvSpPr>
            <p:nvPr/>
          </p:nvSpPr>
          <p:spPr>
            <a:xfrm>
              <a:off x="9312216" y="6173657"/>
              <a:ext cx="790021" cy="790021"/>
            </a:xfrm>
            <a:prstGeom prst="cube">
              <a:avLst/>
            </a:prstGeom>
            <a:gradFill flip="none" rotWithShape="1">
              <a:gsLst>
                <a:gs pos="0">
                  <a:schemeClr val="bg1"/>
                </a:gs>
                <a:gs pos="60000">
                  <a:schemeClr val="bg2"/>
                </a:gs>
                <a:gs pos="100000">
                  <a:schemeClr val="bg1">
                    <a:lumMod val="85000"/>
                  </a:schemeClr>
                </a:gs>
              </a:gsLst>
              <a:lin ang="5400000" scaled="1"/>
              <a:tileRect/>
            </a:gradFill>
            <a:ln w="25400">
              <a:noFill/>
            </a:ln>
            <a:effectLst>
              <a:outerShdw blurRad="127000" dist="381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97" name="PA_组合 96"/>
          <p:cNvGrpSpPr/>
          <p:nvPr>
            <p:custDataLst>
              <p:tags r:id="rId12"/>
            </p:custDataLst>
          </p:nvPr>
        </p:nvGrpSpPr>
        <p:grpSpPr>
          <a:xfrm>
            <a:off x="3113908" y="4700172"/>
            <a:ext cx="1174957" cy="3455999"/>
            <a:chOff x="8447464" y="5580235"/>
            <a:chExt cx="1174957" cy="3455999"/>
          </a:xfrm>
        </p:grpSpPr>
        <p:sp>
          <p:nvSpPr>
            <p:cNvPr id="40" name="等腰三角形 9_22"/>
            <p:cNvSpPr/>
            <p:nvPr/>
          </p:nvSpPr>
          <p:spPr>
            <a:xfrm rot="10800000">
              <a:off x="8447464" y="6114333"/>
              <a:ext cx="1174957" cy="2921901"/>
            </a:xfrm>
            <a:prstGeom prst="cube">
              <a:avLst/>
            </a:prstGeom>
            <a:gradFill>
              <a:gsLst>
                <a:gs pos="70000">
                  <a:srgbClr val="000000">
                    <a:alpha val="8000"/>
                  </a:srgbClr>
                </a:gs>
                <a:gs pos="50000">
                  <a:srgbClr val="000000">
                    <a:alpha val="4000"/>
                  </a:srgbClr>
                </a:gs>
                <a:gs pos="30000">
                  <a:schemeClr val="tx1">
                    <a:alpha val="0"/>
                  </a:schemeClr>
                </a:gs>
                <a:gs pos="100000">
                  <a:schemeClr val="tx1">
                    <a:lumMod val="85000"/>
                    <a:lumOff val="15000"/>
                    <a:alpha val="30000"/>
                  </a:schemeClr>
                </a:gs>
              </a:gsLst>
              <a:lin ang="5400000" scaled="1"/>
            </a:gra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41" name="椭圆 40"/>
            <p:cNvSpPr>
              <a:spLocks noChangeAspect="1"/>
            </p:cNvSpPr>
            <p:nvPr/>
          </p:nvSpPr>
          <p:spPr>
            <a:xfrm>
              <a:off x="8500844" y="5580235"/>
              <a:ext cx="1068199" cy="1068198"/>
            </a:xfrm>
            <a:prstGeom prst="cube">
              <a:avLst/>
            </a:prstGeom>
            <a:gradFill flip="none" rotWithShape="1">
              <a:gsLst>
                <a:gs pos="0">
                  <a:schemeClr val="bg1"/>
                </a:gs>
                <a:gs pos="60000">
                  <a:schemeClr val="bg2"/>
                </a:gs>
                <a:gs pos="100000">
                  <a:schemeClr val="bg1">
                    <a:lumMod val="85000"/>
                  </a:schemeClr>
                </a:gs>
              </a:gsLst>
              <a:lin ang="5400000" scaled="1"/>
              <a:tileRect/>
            </a:gradFill>
            <a:ln w="25400">
              <a:noFill/>
            </a:ln>
            <a:effectLst>
              <a:outerShdw blurRad="127000" dist="381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98" name="PA_组合 97"/>
          <p:cNvGrpSpPr/>
          <p:nvPr>
            <p:custDataLst>
              <p:tags r:id="rId13"/>
            </p:custDataLst>
          </p:nvPr>
        </p:nvGrpSpPr>
        <p:grpSpPr>
          <a:xfrm>
            <a:off x="540000" y="3692915"/>
            <a:ext cx="1358547" cy="3996000"/>
            <a:chOff x="5713365" y="4642065"/>
            <a:chExt cx="1358547" cy="3996000"/>
          </a:xfrm>
        </p:grpSpPr>
        <p:sp>
          <p:nvSpPr>
            <p:cNvPr id="43" name="等腰三角形 9_24"/>
            <p:cNvSpPr/>
            <p:nvPr/>
          </p:nvSpPr>
          <p:spPr>
            <a:xfrm rot="10800000">
              <a:off x="5713365" y="5259617"/>
              <a:ext cx="1358547" cy="3378448"/>
            </a:xfrm>
            <a:prstGeom prst="cube">
              <a:avLst/>
            </a:prstGeom>
            <a:gradFill>
              <a:gsLst>
                <a:gs pos="70000">
                  <a:srgbClr val="000000">
                    <a:alpha val="8000"/>
                  </a:srgbClr>
                </a:gs>
                <a:gs pos="50000">
                  <a:srgbClr val="000000">
                    <a:alpha val="4000"/>
                  </a:srgbClr>
                </a:gs>
                <a:gs pos="30000">
                  <a:schemeClr val="tx1">
                    <a:alpha val="0"/>
                  </a:schemeClr>
                </a:gs>
                <a:gs pos="100000">
                  <a:schemeClr val="tx1">
                    <a:lumMod val="85000"/>
                    <a:lumOff val="15000"/>
                    <a:alpha val="30000"/>
                  </a:schemeClr>
                </a:gs>
              </a:gsLst>
              <a:lin ang="5400000" scaled="1"/>
            </a:gra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44" name="椭圆 43"/>
            <p:cNvSpPr>
              <a:spLocks noChangeAspect="1"/>
            </p:cNvSpPr>
            <p:nvPr/>
          </p:nvSpPr>
          <p:spPr>
            <a:xfrm>
              <a:off x="5775086" y="4642065"/>
              <a:ext cx="1235107" cy="1235104"/>
            </a:xfrm>
            <a:prstGeom prst="cube">
              <a:avLst/>
            </a:prstGeom>
            <a:gradFill flip="none" rotWithShape="1">
              <a:gsLst>
                <a:gs pos="0">
                  <a:schemeClr val="bg1"/>
                </a:gs>
                <a:gs pos="60000">
                  <a:schemeClr val="bg2"/>
                </a:gs>
                <a:gs pos="100000">
                  <a:schemeClr val="bg1">
                    <a:lumMod val="85000"/>
                  </a:schemeClr>
                </a:gs>
              </a:gsLst>
              <a:lin ang="5400000" scaled="1"/>
              <a:tileRect/>
            </a:gradFill>
            <a:ln w="25400">
              <a:noFill/>
            </a:ln>
            <a:effectLst>
              <a:outerShdw blurRad="127000" dist="381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99" name="PA_组合 98"/>
          <p:cNvGrpSpPr/>
          <p:nvPr>
            <p:custDataLst>
              <p:tags r:id="rId14"/>
            </p:custDataLst>
          </p:nvPr>
        </p:nvGrpSpPr>
        <p:grpSpPr>
          <a:xfrm>
            <a:off x="1796173" y="4055160"/>
            <a:ext cx="820027" cy="2412000"/>
            <a:chOff x="7146608" y="5004310"/>
            <a:chExt cx="820027" cy="2412000"/>
          </a:xfrm>
        </p:grpSpPr>
        <p:sp>
          <p:nvSpPr>
            <p:cNvPr id="46" name="等腰三角形 9_26"/>
            <p:cNvSpPr/>
            <p:nvPr/>
          </p:nvSpPr>
          <p:spPr>
            <a:xfrm rot="10800000">
              <a:off x="7146608" y="5377067"/>
              <a:ext cx="820027" cy="2039243"/>
            </a:xfrm>
            <a:prstGeom prst="cube">
              <a:avLst/>
            </a:prstGeom>
            <a:gradFill>
              <a:gsLst>
                <a:gs pos="70000">
                  <a:srgbClr val="000000">
                    <a:alpha val="8000"/>
                  </a:srgbClr>
                </a:gs>
                <a:gs pos="50000">
                  <a:srgbClr val="000000">
                    <a:alpha val="4000"/>
                  </a:srgbClr>
                </a:gs>
                <a:gs pos="30000">
                  <a:schemeClr val="tx1">
                    <a:alpha val="0"/>
                  </a:schemeClr>
                </a:gs>
                <a:gs pos="100000">
                  <a:schemeClr val="tx1">
                    <a:lumMod val="85000"/>
                    <a:lumOff val="15000"/>
                    <a:alpha val="30000"/>
                  </a:schemeClr>
                </a:gs>
              </a:gsLst>
              <a:lin ang="5400000" scaled="1"/>
            </a:gra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47" name="椭圆 46"/>
            <p:cNvSpPr>
              <a:spLocks noChangeAspect="1"/>
            </p:cNvSpPr>
            <p:nvPr/>
          </p:nvSpPr>
          <p:spPr>
            <a:xfrm>
              <a:off x="7183863" y="5004310"/>
              <a:ext cx="745518" cy="745513"/>
            </a:xfrm>
            <a:prstGeom prst="cube">
              <a:avLst/>
            </a:prstGeom>
            <a:gradFill flip="none" rotWithShape="1">
              <a:gsLst>
                <a:gs pos="0">
                  <a:schemeClr val="bg1"/>
                </a:gs>
                <a:gs pos="60000">
                  <a:schemeClr val="bg2"/>
                </a:gs>
                <a:gs pos="100000">
                  <a:schemeClr val="bg1">
                    <a:lumMod val="85000"/>
                  </a:schemeClr>
                </a:gs>
              </a:gsLst>
              <a:lin ang="5400000" scaled="1"/>
              <a:tileRect/>
            </a:gradFill>
            <a:ln w="25400">
              <a:noFill/>
            </a:ln>
            <a:effectLst>
              <a:outerShdw blurRad="127000" dist="381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00" name="PA_组合 99"/>
          <p:cNvGrpSpPr/>
          <p:nvPr>
            <p:custDataLst>
              <p:tags r:id="rId15"/>
            </p:custDataLst>
          </p:nvPr>
        </p:nvGrpSpPr>
        <p:grpSpPr>
          <a:xfrm>
            <a:off x="1615515" y="3477001"/>
            <a:ext cx="879620" cy="2555999"/>
            <a:chOff x="6965950" y="4426151"/>
            <a:chExt cx="879620" cy="2555999"/>
          </a:xfrm>
        </p:grpSpPr>
        <p:sp>
          <p:nvSpPr>
            <p:cNvPr id="61" name="等腰三角形 9_28"/>
            <p:cNvSpPr/>
            <p:nvPr/>
          </p:nvSpPr>
          <p:spPr>
            <a:xfrm rot="10800000">
              <a:off x="6965950" y="4821161"/>
              <a:ext cx="879620" cy="2160989"/>
            </a:xfrm>
            <a:prstGeom prst="cube">
              <a:avLst/>
            </a:prstGeom>
            <a:gradFill>
              <a:gsLst>
                <a:gs pos="70000">
                  <a:srgbClr val="000000">
                    <a:alpha val="8000"/>
                  </a:srgbClr>
                </a:gs>
                <a:gs pos="50000">
                  <a:srgbClr val="000000">
                    <a:alpha val="4000"/>
                  </a:srgbClr>
                </a:gs>
                <a:gs pos="30000">
                  <a:schemeClr val="tx1">
                    <a:alpha val="0"/>
                  </a:schemeClr>
                </a:gs>
                <a:gs pos="100000">
                  <a:schemeClr val="tx1">
                    <a:lumMod val="85000"/>
                    <a:lumOff val="15000"/>
                    <a:alpha val="30000"/>
                  </a:schemeClr>
                </a:gs>
              </a:gsLst>
              <a:lin ang="5400000" scaled="1"/>
            </a:gra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62" name="椭圆 61"/>
            <p:cNvSpPr>
              <a:spLocks noChangeAspect="1"/>
            </p:cNvSpPr>
            <p:nvPr/>
          </p:nvSpPr>
          <p:spPr>
            <a:xfrm>
              <a:off x="7010750" y="4426151"/>
              <a:ext cx="790022" cy="790021"/>
            </a:xfrm>
            <a:prstGeom prst="cube">
              <a:avLst/>
            </a:prstGeom>
            <a:gradFill>
              <a:gsLst>
                <a:gs pos="1000">
                  <a:schemeClr val="accent1">
                    <a:lumMod val="20000"/>
                    <a:lumOff val="80000"/>
                  </a:schemeClr>
                </a:gs>
                <a:gs pos="60000">
                  <a:schemeClr val="accent1">
                    <a:lumMod val="75000"/>
                  </a:schemeClr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25400">
              <a:noFill/>
            </a:ln>
            <a:effectLst>
              <a:outerShdw blurRad="127000" dist="381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01" name="PA_组合 100"/>
          <p:cNvGrpSpPr/>
          <p:nvPr>
            <p:custDataLst>
              <p:tags r:id="rId16"/>
            </p:custDataLst>
          </p:nvPr>
        </p:nvGrpSpPr>
        <p:grpSpPr>
          <a:xfrm>
            <a:off x="5223025" y="3692915"/>
            <a:ext cx="525546" cy="1331996"/>
            <a:chOff x="10573460" y="4642065"/>
            <a:chExt cx="525546" cy="1331996"/>
          </a:xfrm>
        </p:grpSpPr>
        <p:sp>
          <p:nvSpPr>
            <p:cNvPr id="67" name="等腰三角形 9_30"/>
            <p:cNvSpPr/>
            <p:nvPr/>
          </p:nvSpPr>
          <p:spPr>
            <a:xfrm rot="10800000">
              <a:off x="10573460" y="4847912"/>
              <a:ext cx="525546" cy="1126149"/>
            </a:xfrm>
            <a:prstGeom prst="cube">
              <a:avLst/>
            </a:prstGeom>
            <a:gradFill>
              <a:gsLst>
                <a:gs pos="70000">
                  <a:srgbClr val="000000">
                    <a:alpha val="8000"/>
                  </a:srgbClr>
                </a:gs>
                <a:gs pos="50000">
                  <a:srgbClr val="000000">
                    <a:alpha val="4000"/>
                  </a:srgbClr>
                </a:gs>
                <a:gs pos="30000">
                  <a:schemeClr val="tx1">
                    <a:alpha val="0"/>
                  </a:schemeClr>
                </a:gs>
                <a:gs pos="100000">
                  <a:schemeClr val="tx1">
                    <a:lumMod val="85000"/>
                    <a:lumOff val="15000"/>
                    <a:alpha val="30000"/>
                  </a:schemeClr>
                </a:gs>
              </a:gsLst>
              <a:lin ang="5400000" scaled="1"/>
            </a:gra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68" name="椭圆 67"/>
            <p:cNvSpPr>
              <a:spLocks noChangeAspect="1"/>
            </p:cNvSpPr>
            <p:nvPr/>
          </p:nvSpPr>
          <p:spPr>
            <a:xfrm>
              <a:off x="10630379" y="4642065"/>
              <a:ext cx="411710" cy="411701"/>
            </a:xfrm>
            <a:prstGeom prst="cube">
              <a:avLst/>
            </a:prstGeom>
            <a:gradFill flip="none" rotWithShape="1">
              <a:gsLst>
                <a:gs pos="0">
                  <a:schemeClr val="bg1"/>
                </a:gs>
                <a:gs pos="60000">
                  <a:schemeClr val="bg2"/>
                </a:gs>
                <a:gs pos="100000">
                  <a:schemeClr val="bg1">
                    <a:lumMod val="85000"/>
                  </a:schemeClr>
                </a:gs>
              </a:gsLst>
              <a:lin ang="5400000" scaled="1"/>
              <a:tileRect/>
            </a:gradFill>
            <a:ln w="25400">
              <a:noFill/>
            </a:ln>
            <a:effectLst>
              <a:outerShdw blurRad="127000" dist="381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02" name="PA_组合 101"/>
          <p:cNvGrpSpPr/>
          <p:nvPr>
            <p:custDataLst>
              <p:tags r:id="rId17"/>
            </p:custDataLst>
          </p:nvPr>
        </p:nvGrpSpPr>
        <p:grpSpPr>
          <a:xfrm>
            <a:off x="4370912" y="3087369"/>
            <a:ext cx="715672" cy="1980000"/>
            <a:chOff x="9721347" y="4036519"/>
            <a:chExt cx="715672" cy="1980000"/>
          </a:xfrm>
        </p:grpSpPr>
        <p:sp>
          <p:nvSpPr>
            <p:cNvPr id="70" name="等腰三角形 9_32"/>
            <p:cNvSpPr/>
            <p:nvPr/>
          </p:nvSpPr>
          <p:spPr>
            <a:xfrm rot="10800000">
              <a:off x="9721347" y="4342513"/>
              <a:ext cx="715672" cy="1674006"/>
            </a:xfrm>
            <a:prstGeom prst="cube">
              <a:avLst/>
            </a:prstGeom>
            <a:gradFill>
              <a:gsLst>
                <a:gs pos="70000">
                  <a:srgbClr val="000000">
                    <a:alpha val="8000"/>
                  </a:srgbClr>
                </a:gs>
                <a:gs pos="50000">
                  <a:srgbClr val="000000">
                    <a:alpha val="4000"/>
                  </a:srgbClr>
                </a:gs>
                <a:gs pos="30000">
                  <a:schemeClr val="tx1">
                    <a:alpha val="0"/>
                  </a:schemeClr>
                </a:gs>
                <a:gs pos="100000">
                  <a:schemeClr val="tx1">
                    <a:lumMod val="85000"/>
                    <a:lumOff val="15000"/>
                    <a:alpha val="30000"/>
                  </a:schemeClr>
                </a:gs>
              </a:gsLst>
              <a:lin ang="5400000" scaled="1"/>
            </a:gra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71" name="椭圆 70"/>
            <p:cNvSpPr>
              <a:spLocks noChangeAspect="1"/>
            </p:cNvSpPr>
            <p:nvPr/>
          </p:nvSpPr>
          <p:spPr>
            <a:xfrm>
              <a:off x="9773189" y="4036519"/>
              <a:ext cx="611990" cy="611988"/>
            </a:xfrm>
            <a:prstGeom prst="cube">
              <a:avLst/>
            </a:prstGeom>
            <a:gradFill flip="none" rotWithShape="1">
              <a:gsLst>
                <a:gs pos="0">
                  <a:schemeClr val="bg1"/>
                </a:gs>
                <a:gs pos="60000">
                  <a:schemeClr val="bg2"/>
                </a:gs>
                <a:gs pos="100000">
                  <a:schemeClr val="bg1">
                    <a:lumMod val="85000"/>
                  </a:schemeClr>
                </a:gs>
              </a:gsLst>
              <a:lin ang="5400000" scaled="1"/>
              <a:tileRect/>
            </a:gradFill>
            <a:ln w="25400">
              <a:noFill/>
            </a:ln>
            <a:effectLst>
              <a:outerShdw blurRad="127000" dist="381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27" name="PA_组合 126"/>
          <p:cNvGrpSpPr/>
          <p:nvPr>
            <p:custDataLst>
              <p:tags r:id="rId18"/>
            </p:custDataLst>
          </p:nvPr>
        </p:nvGrpSpPr>
        <p:grpSpPr>
          <a:xfrm>
            <a:off x="1746857" y="2475090"/>
            <a:ext cx="1077041" cy="3167998"/>
            <a:chOff x="7097292" y="3424240"/>
            <a:chExt cx="1077041" cy="3167998"/>
          </a:xfrm>
        </p:grpSpPr>
        <p:sp>
          <p:nvSpPr>
            <p:cNvPr id="76" name="等腰三角形 9_34"/>
            <p:cNvSpPr/>
            <p:nvPr/>
          </p:nvSpPr>
          <p:spPr>
            <a:xfrm rot="10800000">
              <a:off x="7097292" y="3913829"/>
              <a:ext cx="1077041" cy="2678409"/>
            </a:xfrm>
            <a:prstGeom prst="cube">
              <a:avLst/>
            </a:prstGeom>
            <a:gradFill>
              <a:gsLst>
                <a:gs pos="70000">
                  <a:srgbClr val="000000">
                    <a:alpha val="8000"/>
                  </a:srgbClr>
                </a:gs>
                <a:gs pos="50000">
                  <a:srgbClr val="000000">
                    <a:alpha val="4000"/>
                  </a:srgbClr>
                </a:gs>
                <a:gs pos="30000">
                  <a:schemeClr val="tx1">
                    <a:alpha val="0"/>
                  </a:schemeClr>
                </a:gs>
                <a:gs pos="100000">
                  <a:schemeClr val="tx1">
                    <a:lumMod val="85000"/>
                    <a:lumOff val="15000"/>
                    <a:alpha val="30000"/>
                  </a:schemeClr>
                </a:gs>
              </a:gsLst>
              <a:lin ang="5400000" scaled="1"/>
            </a:gra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77" name="椭圆 76"/>
            <p:cNvSpPr>
              <a:spLocks noChangeAspect="1"/>
            </p:cNvSpPr>
            <p:nvPr/>
          </p:nvSpPr>
          <p:spPr>
            <a:xfrm>
              <a:off x="7146224" y="3424240"/>
              <a:ext cx="979179" cy="979179"/>
            </a:xfrm>
            <a:prstGeom prst="cube">
              <a:avLst/>
            </a:prstGeom>
            <a:gradFill flip="none" rotWithShape="1">
              <a:gsLst>
                <a:gs pos="0">
                  <a:schemeClr val="bg1"/>
                </a:gs>
                <a:gs pos="60000">
                  <a:schemeClr val="bg2"/>
                </a:gs>
                <a:gs pos="100000">
                  <a:schemeClr val="bg1">
                    <a:lumMod val="85000"/>
                  </a:schemeClr>
                </a:gs>
              </a:gsLst>
              <a:lin ang="5400000" scaled="1"/>
              <a:tileRect/>
            </a:gradFill>
            <a:ln w="25400">
              <a:noFill/>
            </a:ln>
            <a:effectLst>
              <a:outerShdw blurRad="127000" dist="381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28" name="PA_组合 127"/>
          <p:cNvGrpSpPr/>
          <p:nvPr>
            <p:custDataLst>
              <p:tags r:id="rId19"/>
            </p:custDataLst>
          </p:nvPr>
        </p:nvGrpSpPr>
        <p:grpSpPr>
          <a:xfrm>
            <a:off x="2904794" y="1885224"/>
            <a:ext cx="759196" cy="2124000"/>
            <a:chOff x="8359404" y="2834374"/>
            <a:chExt cx="759196" cy="2124000"/>
          </a:xfrm>
        </p:grpSpPr>
        <p:sp>
          <p:nvSpPr>
            <p:cNvPr id="82" name="等腰三角形 9_36"/>
            <p:cNvSpPr/>
            <p:nvPr/>
          </p:nvSpPr>
          <p:spPr>
            <a:xfrm rot="10800000">
              <a:off x="8359404" y="3162622"/>
              <a:ext cx="759196" cy="1795752"/>
            </a:xfrm>
            <a:prstGeom prst="cube">
              <a:avLst/>
            </a:prstGeom>
            <a:gradFill>
              <a:gsLst>
                <a:gs pos="70000">
                  <a:srgbClr val="000000">
                    <a:alpha val="8000"/>
                  </a:srgbClr>
                </a:gs>
                <a:gs pos="50000">
                  <a:srgbClr val="000000">
                    <a:alpha val="4000"/>
                  </a:srgbClr>
                </a:gs>
                <a:gs pos="30000">
                  <a:schemeClr val="tx1">
                    <a:alpha val="0"/>
                  </a:schemeClr>
                </a:gs>
                <a:gs pos="100000">
                  <a:schemeClr val="tx1">
                    <a:lumMod val="85000"/>
                    <a:lumOff val="15000"/>
                    <a:alpha val="30000"/>
                  </a:schemeClr>
                </a:gs>
              </a:gsLst>
              <a:lin ang="5400000" scaled="1"/>
            </a:gra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83" name="椭圆 82"/>
            <p:cNvSpPr>
              <a:spLocks noChangeAspect="1"/>
            </p:cNvSpPr>
            <p:nvPr/>
          </p:nvSpPr>
          <p:spPr>
            <a:xfrm>
              <a:off x="8410754" y="2834374"/>
              <a:ext cx="656498" cy="656497"/>
            </a:xfrm>
            <a:prstGeom prst="cube">
              <a:avLst/>
            </a:prstGeom>
            <a:gradFill flip="none" rotWithShape="1">
              <a:gsLst>
                <a:gs pos="0">
                  <a:schemeClr val="bg1"/>
                </a:gs>
                <a:gs pos="60000">
                  <a:schemeClr val="bg2"/>
                </a:gs>
                <a:gs pos="100000">
                  <a:schemeClr val="bg1">
                    <a:lumMod val="85000"/>
                  </a:schemeClr>
                </a:gs>
              </a:gsLst>
              <a:lin ang="5400000" scaled="1"/>
              <a:tileRect/>
            </a:gradFill>
            <a:ln w="25400">
              <a:noFill/>
            </a:ln>
            <a:effectLst>
              <a:outerShdw blurRad="127000" dist="381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29" name="PA_组合 128"/>
          <p:cNvGrpSpPr/>
          <p:nvPr>
            <p:custDataLst>
              <p:tags r:id="rId20"/>
            </p:custDataLst>
          </p:nvPr>
        </p:nvGrpSpPr>
        <p:grpSpPr>
          <a:xfrm>
            <a:off x="2152870" y="1793521"/>
            <a:ext cx="655340" cy="1728000"/>
            <a:chOff x="7769523" y="2742671"/>
            <a:chExt cx="655340" cy="1728000"/>
          </a:xfrm>
        </p:grpSpPr>
        <p:sp>
          <p:nvSpPr>
            <p:cNvPr id="85" name="等腰三角形 9_38"/>
            <p:cNvSpPr/>
            <p:nvPr/>
          </p:nvSpPr>
          <p:spPr>
            <a:xfrm rot="10800000">
              <a:off x="7769523" y="3009721"/>
              <a:ext cx="655340" cy="1460950"/>
            </a:xfrm>
            <a:prstGeom prst="cube">
              <a:avLst/>
            </a:prstGeom>
            <a:gradFill>
              <a:gsLst>
                <a:gs pos="70000">
                  <a:srgbClr val="000000">
                    <a:alpha val="8000"/>
                  </a:srgbClr>
                </a:gs>
                <a:gs pos="50000">
                  <a:srgbClr val="000000">
                    <a:alpha val="4000"/>
                  </a:srgbClr>
                </a:gs>
                <a:gs pos="30000">
                  <a:schemeClr val="tx1">
                    <a:alpha val="0"/>
                  </a:schemeClr>
                </a:gs>
                <a:gs pos="100000">
                  <a:schemeClr val="tx1">
                    <a:lumMod val="85000"/>
                    <a:lumOff val="15000"/>
                    <a:alpha val="30000"/>
                  </a:schemeClr>
                </a:gs>
              </a:gsLst>
              <a:lin ang="5400000" scaled="1"/>
            </a:gra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86" name="椭圆 85"/>
            <p:cNvSpPr>
              <a:spLocks noChangeAspect="1"/>
            </p:cNvSpPr>
            <p:nvPr/>
          </p:nvSpPr>
          <p:spPr>
            <a:xfrm>
              <a:off x="7830143" y="2742671"/>
              <a:ext cx="534102" cy="534099"/>
            </a:xfrm>
            <a:prstGeom prst="cube">
              <a:avLst/>
            </a:prstGeom>
            <a:gradFill flip="none" rotWithShape="1">
              <a:gsLst>
                <a:gs pos="0">
                  <a:schemeClr val="bg1"/>
                </a:gs>
                <a:gs pos="60000">
                  <a:schemeClr val="bg2"/>
                </a:gs>
                <a:gs pos="100000">
                  <a:schemeClr val="bg1">
                    <a:lumMod val="85000"/>
                  </a:schemeClr>
                </a:gs>
              </a:gsLst>
              <a:lin ang="5400000" scaled="1"/>
              <a:tileRect/>
            </a:gradFill>
            <a:ln w="25400">
              <a:noFill/>
            </a:ln>
            <a:effectLst>
              <a:outerShdw blurRad="127000" dist="381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30" name="PA_组合 129"/>
          <p:cNvGrpSpPr/>
          <p:nvPr>
            <p:custDataLst>
              <p:tags r:id="rId21"/>
            </p:custDataLst>
          </p:nvPr>
        </p:nvGrpSpPr>
        <p:grpSpPr>
          <a:xfrm>
            <a:off x="2848075" y="1459897"/>
            <a:ext cx="537440" cy="1404000"/>
            <a:chOff x="8279535" y="2409047"/>
            <a:chExt cx="537440" cy="1404000"/>
          </a:xfrm>
        </p:grpSpPr>
        <p:sp>
          <p:nvSpPr>
            <p:cNvPr id="88" name="等腰三角形 9_40"/>
            <p:cNvSpPr/>
            <p:nvPr/>
          </p:nvSpPr>
          <p:spPr>
            <a:xfrm rot="10800000">
              <a:off x="8279535" y="2626025"/>
              <a:ext cx="537440" cy="1187022"/>
            </a:xfrm>
            <a:prstGeom prst="cube">
              <a:avLst/>
            </a:prstGeom>
            <a:gradFill>
              <a:gsLst>
                <a:gs pos="70000">
                  <a:srgbClr val="000000">
                    <a:alpha val="8000"/>
                  </a:srgbClr>
                </a:gs>
                <a:gs pos="50000">
                  <a:srgbClr val="000000">
                    <a:alpha val="4000"/>
                  </a:srgbClr>
                </a:gs>
                <a:gs pos="30000">
                  <a:schemeClr val="tx1">
                    <a:alpha val="0"/>
                  </a:schemeClr>
                </a:gs>
                <a:gs pos="100000">
                  <a:schemeClr val="tx1">
                    <a:lumMod val="85000"/>
                    <a:lumOff val="15000"/>
                    <a:alpha val="30000"/>
                  </a:schemeClr>
                </a:gs>
              </a:gsLst>
              <a:lin ang="5400000" scaled="1"/>
            </a:gra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89" name="椭圆 88"/>
            <p:cNvSpPr>
              <a:spLocks noChangeAspect="1"/>
            </p:cNvSpPr>
            <p:nvPr/>
          </p:nvSpPr>
          <p:spPr>
            <a:xfrm>
              <a:off x="8331276" y="2409047"/>
              <a:ext cx="433959" cy="433955"/>
            </a:xfrm>
            <a:prstGeom prst="cube">
              <a:avLst/>
            </a:prstGeom>
            <a:gradFill flip="none" rotWithShape="1">
              <a:gsLst>
                <a:gs pos="0">
                  <a:schemeClr val="bg1"/>
                </a:gs>
                <a:gs pos="60000">
                  <a:schemeClr val="bg2"/>
                </a:gs>
                <a:gs pos="100000">
                  <a:schemeClr val="bg1">
                    <a:lumMod val="85000"/>
                  </a:schemeClr>
                </a:gs>
              </a:gsLst>
              <a:lin ang="5400000" scaled="1"/>
              <a:tileRect/>
            </a:gradFill>
            <a:ln w="25400">
              <a:noFill/>
            </a:ln>
            <a:effectLst>
              <a:outerShdw blurRad="127000" dist="381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31" name="PA_组合 130"/>
          <p:cNvGrpSpPr/>
          <p:nvPr>
            <p:custDataLst>
              <p:tags r:id="rId22"/>
            </p:custDataLst>
          </p:nvPr>
        </p:nvGrpSpPr>
        <p:grpSpPr>
          <a:xfrm>
            <a:off x="3431259" y="1102621"/>
            <a:ext cx="788156" cy="2160000"/>
            <a:chOff x="8851144" y="2051771"/>
            <a:chExt cx="788156" cy="2160000"/>
          </a:xfrm>
        </p:grpSpPr>
        <p:sp>
          <p:nvSpPr>
            <p:cNvPr id="91" name="等腰三角形 9_42"/>
            <p:cNvSpPr/>
            <p:nvPr/>
          </p:nvSpPr>
          <p:spPr>
            <a:xfrm rot="10800000">
              <a:off x="8851144" y="2385583"/>
              <a:ext cx="788156" cy="1826188"/>
            </a:xfrm>
            <a:prstGeom prst="cube">
              <a:avLst/>
            </a:prstGeom>
            <a:gradFill>
              <a:gsLst>
                <a:gs pos="70000">
                  <a:srgbClr val="000000">
                    <a:alpha val="8000"/>
                  </a:srgbClr>
                </a:gs>
                <a:gs pos="50000">
                  <a:srgbClr val="000000">
                    <a:alpha val="4000"/>
                  </a:srgbClr>
                </a:gs>
                <a:gs pos="30000">
                  <a:schemeClr val="tx1">
                    <a:alpha val="0"/>
                  </a:schemeClr>
                </a:gs>
                <a:gs pos="100000">
                  <a:schemeClr val="tx1">
                    <a:lumMod val="85000"/>
                    <a:lumOff val="15000"/>
                    <a:alpha val="30000"/>
                  </a:schemeClr>
                </a:gs>
              </a:gsLst>
              <a:lin ang="5400000" scaled="1"/>
            </a:gra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92" name="立方体 91"/>
            <p:cNvSpPr>
              <a:spLocks noChangeAspect="1"/>
            </p:cNvSpPr>
            <p:nvPr/>
          </p:nvSpPr>
          <p:spPr>
            <a:xfrm>
              <a:off x="8911411" y="2051771"/>
              <a:ext cx="667625" cy="667624"/>
            </a:xfrm>
            <a:prstGeom prst="cube">
              <a:avLst/>
            </a:prstGeom>
            <a:gradFill>
              <a:gsLst>
                <a:gs pos="0">
                  <a:schemeClr val="accent4">
                    <a:lumMod val="20000"/>
                    <a:lumOff val="80000"/>
                  </a:schemeClr>
                </a:gs>
                <a:gs pos="60000">
                  <a:schemeClr val="accent3"/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5400000" scaled="1"/>
            </a:gradFill>
            <a:ln w="25400">
              <a:noFill/>
            </a:ln>
            <a:effectLst>
              <a:outerShdw blurRad="127000" dist="381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32" name="PA_组合 131"/>
          <p:cNvGrpSpPr/>
          <p:nvPr>
            <p:custDataLst>
              <p:tags r:id="rId23"/>
            </p:custDataLst>
          </p:nvPr>
        </p:nvGrpSpPr>
        <p:grpSpPr>
          <a:xfrm>
            <a:off x="2438362" y="880423"/>
            <a:ext cx="536716" cy="1331997"/>
            <a:chOff x="7811947" y="1829573"/>
            <a:chExt cx="536716" cy="1331997"/>
          </a:xfrm>
        </p:grpSpPr>
        <p:sp>
          <p:nvSpPr>
            <p:cNvPr id="94" name="等腰三角形 9_44"/>
            <p:cNvSpPr/>
            <p:nvPr/>
          </p:nvSpPr>
          <p:spPr>
            <a:xfrm rot="10800000">
              <a:off x="7811947" y="2035421"/>
              <a:ext cx="536716" cy="1126149"/>
            </a:xfrm>
            <a:prstGeom prst="cube">
              <a:avLst/>
            </a:prstGeom>
            <a:gradFill>
              <a:gsLst>
                <a:gs pos="70000">
                  <a:srgbClr val="000000">
                    <a:alpha val="8000"/>
                  </a:srgbClr>
                </a:gs>
                <a:gs pos="50000">
                  <a:srgbClr val="000000">
                    <a:alpha val="4000"/>
                  </a:srgbClr>
                </a:gs>
                <a:gs pos="30000">
                  <a:schemeClr val="tx1">
                    <a:alpha val="0"/>
                  </a:schemeClr>
                </a:gs>
                <a:gs pos="100000">
                  <a:schemeClr val="tx1">
                    <a:lumMod val="85000"/>
                    <a:lumOff val="15000"/>
                    <a:alpha val="30000"/>
                  </a:schemeClr>
                </a:gs>
              </a:gsLst>
              <a:lin ang="5400000" scaled="1"/>
            </a:gra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95" name="椭圆 94"/>
            <p:cNvSpPr>
              <a:spLocks noChangeAspect="1"/>
            </p:cNvSpPr>
            <p:nvPr/>
          </p:nvSpPr>
          <p:spPr>
            <a:xfrm>
              <a:off x="7874453" y="1829573"/>
              <a:ext cx="411705" cy="411701"/>
            </a:xfrm>
            <a:prstGeom prst="cube">
              <a:avLst/>
            </a:prstGeom>
            <a:gradFill flip="none" rotWithShape="1">
              <a:gsLst>
                <a:gs pos="0">
                  <a:schemeClr val="bg1"/>
                </a:gs>
                <a:gs pos="60000">
                  <a:schemeClr val="bg2"/>
                </a:gs>
                <a:gs pos="100000">
                  <a:schemeClr val="bg1">
                    <a:lumMod val="85000"/>
                  </a:schemeClr>
                </a:gs>
              </a:gsLst>
              <a:lin ang="5400000" scaled="1"/>
              <a:tileRect/>
            </a:gradFill>
            <a:ln w="25400">
              <a:noFill/>
            </a:ln>
            <a:effectLst>
              <a:outerShdw blurRad="127000" dist="381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33" name="PA_组合 132"/>
          <p:cNvGrpSpPr/>
          <p:nvPr>
            <p:custDataLst>
              <p:tags r:id="rId24"/>
            </p:custDataLst>
          </p:nvPr>
        </p:nvGrpSpPr>
        <p:grpSpPr>
          <a:xfrm>
            <a:off x="1894910" y="4517180"/>
            <a:ext cx="1358542" cy="3996000"/>
            <a:chOff x="7245345" y="5466330"/>
            <a:chExt cx="1358542" cy="3996000"/>
          </a:xfrm>
        </p:grpSpPr>
        <p:sp>
          <p:nvSpPr>
            <p:cNvPr id="34" name="等腰三角形 9_46"/>
            <p:cNvSpPr/>
            <p:nvPr/>
          </p:nvSpPr>
          <p:spPr>
            <a:xfrm rot="10800000">
              <a:off x="7245345" y="6083882"/>
              <a:ext cx="1358542" cy="3378448"/>
            </a:xfrm>
            <a:prstGeom prst="cube">
              <a:avLst/>
            </a:prstGeom>
            <a:gradFill>
              <a:gsLst>
                <a:gs pos="70000">
                  <a:srgbClr val="000000">
                    <a:alpha val="8000"/>
                  </a:srgbClr>
                </a:gs>
                <a:gs pos="50000">
                  <a:srgbClr val="000000">
                    <a:alpha val="4000"/>
                  </a:srgbClr>
                </a:gs>
                <a:gs pos="30000">
                  <a:schemeClr val="tx1">
                    <a:alpha val="0"/>
                  </a:schemeClr>
                </a:gs>
                <a:gs pos="100000">
                  <a:schemeClr val="tx1">
                    <a:lumMod val="85000"/>
                    <a:lumOff val="15000"/>
                    <a:alpha val="30000"/>
                  </a:schemeClr>
                </a:gs>
              </a:gsLst>
              <a:lin ang="5400000" scaled="1"/>
            </a:gra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35" name="椭圆 34"/>
            <p:cNvSpPr>
              <a:spLocks noChangeAspect="1"/>
            </p:cNvSpPr>
            <p:nvPr/>
          </p:nvSpPr>
          <p:spPr>
            <a:xfrm>
              <a:off x="7307066" y="5466330"/>
              <a:ext cx="1235103" cy="1235104"/>
            </a:xfrm>
            <a:prstGeom prst="cube">
              <a:avLst/>
            </a:prstGeom>
            <a:gradFill flip="none" rotWithShape="1">
              <a:gsLst>
                <a:gs pos="0">
                  <a:schemeClr val="bg1"/>
                </a:gs>
                <a:gs pos="60000">
                  <a:schemeClr val="bg2"/>
                </a:gs>
                <a:gs pos="100000">
                  <a:schemeClr val="bg1">
                    <a:lumMod val="85000"/>
                  </a:schemeClr>
                </a:gs>
              </a:gsLst>
              <a:lin ang="5400000" scaled="1"/>
              <a:tileRect/>
            </a:gradFill>
            <a:ln w="25400">
              <a:noFill/>
            </a:ln>
            <a:effectLst>
              <a:outerShdw blurRad="127000" dist="381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34" name="PA_组合 133"/>
          <p:cNvGrpSpPr/>
          <p:nvPr>
            <p:custDataLst>
              <p:tags r:id="rId25"/>
            </p:custDataLst>
          </p:nvPr>
        </p:nvGrpSpPr>
        <p:grpSpPr>
          <a:xfrm>
            <a:off x="1345930" y="4397768"/>
            <a:ext cx="917938" cy="2700000"/>
            <a:chOff x="6696365" y="5346918"/>
            <a:chExt cx="917938" cy="2700000"/>
          </a:xfrm>
        </p:grpSpPr>
        <p:sp>
          <p:nvSpPr>
            <p:cNvPr id="37" name="等腰三角形 9_48"/>
            <p:cNvSpPr/>
            <p:nvPr/>
          </p:nvSpPr>
          <p:spPr>
            <a:xfrm rot="10800000">
              <a:off x="6696365" y="5764183"/>
              <a:ext cx="917938" cy="2282735"/>
            </a:xfrm>
            <a:prstGeom prst="cube">
              <a:avLst/>
            </a:prstGeom>
            <a:gradFill>
              <a:gsLst>
                <a:gs pos="70000">
                  <a:srgbClr val="000000">
                    <a:alpha val="8000"/>
                  </a:srgbClr>
                </a:gs>
                <a:gs pos="50000">
                  <a:srgbClr val="000000">
                    <a:alpha val="4000"/>
                  </a:srgbClr>
                </a:gs>
                <a:gs pos="30000">
                  <a:schemeClr val="tx1">
                    <a:alpha val="0"/>
                  </a:schemeClr>
                </a:gs>
                <a:gs pos="100000">
                  <a:schemeClr val="tx1">
                    <a:lumMod val="85000"/>
                    <a:lumOff val="15000"/>
                    <a:alpha val="30000"/>
                  </a:schemeClr>
                </a:gs>
              </a:gsLst>
              <a:lin ang="5400000" scaled="1"/>
            </a:gra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38" name="椭圆 37"/>
            <p:cNvSpPr>
              <a:spLocks noChangeAspect="1"/>
            </p:cNvSpPr>
            <p:nvPr/>
          </p:nvSpPr>
          <p:spPr>
            <a:xfrm>
              <a:off x="6738068" y="5346918"/>
              <a:ext cx="834533" cy="834530"/>
            </a:xfrm>
            <a:prstGeom prst="cube">
              <a:avLst/>
            </a:prstGeom>
            <a:gradFill flip="none" rotWithShape="1">
              <a:gsLst>
                <a:gs pos="0">
                  <a:schemeClr val="bg1"/>
                </a:gs>
                <a:gs pos="60000">
                  <a:schemeClr val="bg2"/>
                </a:gs>
                <a:gs pos="100000">
                  <a:schemeClr val="bg1">
                    <a:lumMod val="85000"/>
                  </a:schemeClr>
                </a:gs>
              </a:gsLst>
              <a:lin ang="5400000" scaled="1"/>
              <a:tileRect/>
            </a:gradFill>
            <a:ln w="25400">
              <a:noFill/>
            </a:ln>
            <a:effectLst>
              <a:outerShdw blurRad="127000" dist="381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35" name="PA_组合 134"/>
          <p:cNvGrpSpPr/>
          <p:nvPr>
            <p:custDataLst>
              <p:tags r:id="rId26"/>
            </p:custDataLst>
          </p:nvPr>
        </p:nvGrpSpPr>
        <p:grpSpPr>
          <a:xfrm>
            <a:off x="894749" y="5308825"/>
            <a:ext cx="1174953" cy="3455999"/>
            <a:chOff x="6245184" y="6257975"/>
            <a:chExt cx="1174953" cy="3455999"/>
          </a:xfrm>
        </p:grpSpPr>
        <p:sp>
          <p:nvSpPr>
            <p:cNvPr id="22" name="等腰三角形 9_50"/>
            <p:cNvSpPr/>
            <p:nvPr/>
          </p:nvSpPr>
          <p:spPr>
            <a:xfrm rot="10800000">
              <a:off x="6245184" y="6792073"/>
              <a:ext cx="1174953" cy="2921901"/>
            </a:xfrm>
            <a:prstGeom prst="cube">
              <a:avLst/>
            </a:prstGeom>
            <a:gradFill>
              <a:gsLst>
                <a:gs pos="70000">
                  <a:srgbClr val="000000">
                    <a:alpha val="8000"/>
                  </a:srgbClr>
                </a:gs>
                <a:gs pos="50000">
                  <a:srgbClr val="000000">
                    <a:alpha val="4000"/>
                  </a:srgbClr>
                </a:gs>
                <a:gs pos="30000">
                  <a:schemeClr val="tx1">
                    <a:alpha val="0"/>
                  </a:schemeClr>
                </a:gs>
                <a:gs pos="100000">
                  <a:schemeClr val="tx1">
                    <a:lumMod val="85000"/>
                    <a:lumOff val="15000"/>
                    <a:alpha val="30000"/>
                  </a:schemeClr>
                </a:gs>
              </a:gsLst>
              <a:lin ang="5400000" scaled="1"/>
            </a:gra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23" name="椭圆 22"/>
            <p:cNvSpPr>
              <a:spLocks noChangeAspect="1"/>
            </p:cNvSpPr>
            <p:nvPr/>
          </p:nvSpPr>
          <p:spPr>
            <a:xfrm>
              <a:off x="6298564" y="6257975"/>
              <a:ext cx="1068195" cy="1068198"/>
            </a:xfrm>
            <a:prstGeom prst="cube">
              <a:avLst/>
            </a:prstGeom>
            <a:gradFill flip="none" rotWithShape="1">
              <a:gsLst>
                <a:gs pos="0">
                  <a:schemeClr val="bg1"/>
                </a:gs>
                <a:gs pos="60000">
                  <a:schemeClr val="bg2"/>
                </a:gs>
                <a:gs pos="100000">
                  <a:schemeClr val="bg1">
                    <a:lumMod val="85000"/>
                  </a:schemeClr>
                </a:gs>
              </a:gsLst>
              <a:lin ang="5400000" scaled="1"/>
              <a:tileRect/>
            </a:gradFill>
            <a:ln w="25400">
              <a:noFill/>
            </a:ln>
            <a:effectLst>
              <a:outerShdw blurRad="127000" dist="381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36" name="PA_组合 135"/>
          <p:cNvGrpSpPr/>
          <p:nvPr>
            <p:custDataLst>
              <p:tags r:id="rId27"/>
            </p:custDataLst>
          </p:nvPr>
        </p:nvGrpSpPr>
        <p:grpSpPr>
          <a:xfrm>
            <a:off x="3316733" y="2168914"/>
            <a:ext cx="905695" cy="2664001"/>
            <a:chOff x="9014414" y="3129639"/>
            <a:chExt cx="905695" cy="2664001"/>
          </a:xfrm>
        </p:grpSpPr>
        <p:sp>
          <p:nvSpPr>
            <p:cNvPr id="79" name="等腰三角形 9_52"/>
            <p:cNvSpPr/>
            <p:nvPr/>
          </p:nvSpPr>
          <p:spPr>
            <a:xfrm rot="10800000">
              <a:off x="9014414" y="3541341"/>
              <a:ext cx="905695" cy="2252299"/>
            </a:xfrm>
            <a:prstGeom prst="cube">
              <a:avLst/>
            </a:prstGeom>
            <a:gradFill>
              <a:gsLst>
                <a:gs pos="70000">
                  <a:srgbClr val="000000">
                    <a:alpha val="8000"/>
                  </a:srgbClr>
                </a:gs>
                <a:gs pos="50000">
                  <a:srgbClr val="000000">
                    <a:alpha val="4000"/>
                  </a:srgbClr>
                </a:gs>
                <a:gs pos="30000">
                  <a:schemeClr val="tx1">
                    <a:alpha val="0"/>
                  </a:schemeClr>
                </a:gs>
                <a:gs pos="100000">
                  <a:schemeClr val="tx1">
                    <a:lumMod val="85000"/>
                    <a:lumOff val="15000"/>
                    <a:alpha val="30000"/>
                  </a:schemeClr>
                </a:gs>
              </a:gsLst>
              <a:lin ang="5400000" scaled="1"/>
            </a:gra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80" name="椭圆 79"/>
            <p:cNvSpPr>
              <a:spLocks noChangeAspect="1"/>
            </p:cNvSpPr>
            <p:nvPr/>
          </p:nvSpPr>
          <p:spPr>
            <a:xfrm>
              <a:off x="9055561" y="3129639"/>
              <a:ext cx="823402" cy="823403"/>
            </a:xfrm>
            <a:prstGeom prst="cube">
              <a:avLst/>
            </a:prstGeom>
            <a:gradFill flip="none" rotWithShape="1">
              <a:gsLst>
                <a:gs pos="0">
                  <a:schemeClr val="bg1"/>
                </a:gs>
                <a:gs pos="60000">
                  <a:schemeClr val="bg2"/>
                </a:gs>
                <a:gs pos="100000">
                  <a:schemeClr val="bg1">
                    <a:lumMod val="85000"/>
                  </a:schemeClr>
                </a:gs>
              </a:gsLst>
              <a:lin ang="5400000" scaled="1"/>
              <a:tileRect/>
            </a:gradFill>
            <a:ln w="25400">
              <a:noFill/>
            </a:ln>
            <a:effectLst>
              <a:outerShdw blurRad="127000" dist="381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37" name="PA_组合 136"/>
          <p:cNvGrpSpPr/>
          <p:nvPr>
            <p:custDataLst>
              <p:tags r:id="rId28"/>
            </p:custDataLst>
          </p:nvPr>
        </p:nvGrpSpPr>
        <p:grpSpPr>
          <a:xfrm>
            <a:off x="4066694" y="3948246"/>
            <a:ext cx="1077041" cy="3168000"/>
            <a:chOff x="9417129" y="4897396"/>
            <a:chExt cx="1077041" cy="3168000"/>
          </a:xfrm>
        </p:grpSpPr>
        <p:sp>
          <p:nvSpPr>
            <p:cNvPr id="55" name="等腰三角形 9_54"/>
            <p:cNvSpPr/>
            <p:nvPr/>
          </p:nvSpPr>
          <p:spPr>
            <a:xfrm rot="10800000">
              <a:off x="9417129" y="5386987"/>
              <a:ext cx="1077041" cy="2678409"/>
            </a:xfrm>
            <a:prstGeom prst="cube">
              <a:avLst/>
            </a:prstGeom>
            <a:gradFill>
              <a:gsLst>
                <a:gs pos="70000">
                  <a:srgbClr val="000000">
                    <a:alpha val="8000"/>
                  </a:srgbClr>
                </a:gs>
                <a:gs pos="50000">
                  <a:srgbClr val="000000">
                    <a:alpha val="4000"/>
                  </a:srgbClr>
                </a:gs>
                <a:gs pos="30000">
                  <a:schemeClr val="tx1">
                    <a:alpha val="0"/>
                  </a:schemeClr>
                </a:gs>
                <a:gs pos="100000">
                  <a:schemeClr val="tx1">
                    <a:lumMod val="85000"/>
                    <a:lumOff val="15000"/>
                    <a:alpha val="30000"/>
                  </a:schemeClr>
                </a:gs>
              </a:gsLst>
              <a:lin ang="5400000" scaled="1"/>
            </a:gra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56" name="椭圆 55"/>
            <p:cNvSpPr>
              <a:spLocks noChangeAspect="1"/>
            </p:cNvSpPr>
            <p:nvPr/>
          </p:nvSpPr>
          <p:spPr>
            <a:xfrm>
              <a:off x="9466061" y="4897396"/>
              <a:ext cx="979179" cy="979182"/>
            </a:xfrm>
            <a:prstGeom prst="cube">
              <a:avLst/>
            </a:prstGeom>
            <a:gradFill flip="none" rotWithShape="1">
              <a:gsLst>
                <a:gs pos="0">
                  <a:schemeClr val="bg1"/>
                </a:gs>
                <a:gs pos="60000">
                  <a:schemeClr val="bg2"/>
                </a:gs>
                <a:gs pos="100000">
                  <a:schemeClr val="bg1">
                    <a:lumMod val="85000"/>
                  </a:schemeClr>
                </a:gs>
              </a:gsLst>
              <a:lin ang="5400000" scaled="1"/>
              <a:tileRect/>
            </a:gradFill>
            <a:ln w="25400">
              <a:noFill/>
            </a:ln>
            <a:effectLst>
              <a:outerShdw blurRad="127000" dist="381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38" name="PA_组合 137"/>
          <p:cNvGrpSpPr/>
          <p:nvPr>
            <p:custDataLst>
              <p:tags r:id="rId29"/>
            </p:custDataLst>
          </p:nvPr>
        </p:nvGrpSpPr>
        <p:grpSpPr>
          <a:xfrm>
            <a:off x="4723185" y="4697255"/>
            <a:ext cx="632480" cy="1692000"/>
            <a:chOff x="10073620" y="5646405"/>
            <a:chExt cx="632480" cy="1692000"/>
          </a:xfrm>
        </p:grpSpPr>
        <p:sp>
          <p:nvSpPr>
            <p:cNvPr id="52" name="等腰三角形 9_56"/>
            <p:cNvSpPr/>
            <p:nvPr/>
          </p:nvSpPr>
          <p:spPr>
            <a:xfrm rot="10800000">
              <a:off x="10073620" y="5907891"/>
              <a:ext cx="632480" cy="1430514"/>
            </a:xfrm>
            <a:prstGeom prst="cube">
              <a:avLst/>
            </a:prstGeom>
            <a:gradFill>
              <a:gsLst>
                <a:gs pos="70000">
                  <a:srgbClr val="000000">
                    <a:alpha val="8000"/>
                  </a:srgbClr>
                </a:gs>
                <a:gs pos="50000">
                  <a:srgbClr val="000000">
                    <a:alpha val="4000"/>
                  </a:srgbClr>
                </a:gs>
                <a:gs pos="30000">
                  <a:schemeClr val="tx1">
                    <a:alpha val="0"/>
                  </a:schemeClr>
                </a:gs>
                <a:gs pos="100000">
                  <a:schemeClr val="tx1">
                    <a:lumMod val="85000"/>
                    <a:lumOff val="15000"/>
                    <a:alpha val="30000"/>
                  </a:schemeClr>
                </a:gs>
              </a:gsLst>
              <a:lin ang="5400000" scaled="1"/>
            </a:gra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53" name="椭圆 52"/>
            <p:cNvSpPr>
              <a:spLocks noChangeAspect="1"/>
            </p:cNvSpPr>
            <p:nvPr/>
          </p:nvSpPr>
          <p:spPr>
            <a:xfrm>
              <a:off x="10128371" y="5646405"/>
              <a:ext cx="522979" cy="522972"/>
            </a:xfrm>
            <a:prstGeom prst="cube">
              <a:avLst/>
            </a:prstGeom>
            <a:gradFill flip="none" rotWithShape="1">
              <a:gsLst>
                <a:gs pos="0">
                  <a:schemeClr val="bg1"/>
                </a:gs>
                <a:gs pos="60000">
                  <a:schemeClr val="bg2"/>
                </a:gs>
                <a:gs pos="100000">
                  <a:schemeClr val="bg1">
                    <a:lumMod val="85000"/>
                  </a:schemeClr>
                </a:gs>
              </a:gsLst>
              <a:lin ang="5400000" scaled="1"/>
              <a:tileRect/>
            </a:gradFill>
            <a:ln w="25400">
              <a:noFill/>
            </a:ln>
            <a:effectLst>
              <a:outerShdw blurRad="127000" dist="381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39" name="PA_组合 138"/>
          <p:cNvGrpSpPr/>
          <p:nvPr>
            <p:custDataLst>
              <p:tags r:id="rId30"/>
            </p:custDataLst>
          </p:nvPr>
        </p:nvGrpSpPr>
        <p:grpSpPr>
          <a:xfrm>
            <a:off x="4880568" y="5294536"/>
            <a:ext cx="1077041" cy="3168000"/>
            <a:chOff x="10231003" y="6243686"/>
            <a:chExt cx="1077041" cy="3168000"/>
          </a:xfrm>
        </p:grpSpPr>
        <p:sp>
          <p:nvSpPr>
            <p:cNvPr id="25" name="等腰三角形 9"/>
            <p:cNvSpPr/>
            <p:nvPr/>
          </p:nvSpPr>
          <p:spPr>
            <a:xfrm rot="10800000">
              <a:off x="10231003" y="6733277"/>
              <a:ext cx="1077041" cy="2678409"/>
            </a:xfrm>
            <a:prstGeom prst="cube">
              <a:avLst/>
            </a:prstGeom>
            <a:gradFill>
              <a:gsLst>
                <a:gs pos="70000">
                  <a:srgbClr val="000000">
                    <a:alpha val="8000"/>
                  </a:srgbClr>
                </a:gs>
                <a:gs pos="50000">
                  <a:srgbClr val="000000">
                    <a:alpha val="4000"/>
                  </a:srgbClr>
                </a:gs>
                <a:gs pos="30000">
                  <a:schemeClr val="tx1">
                    <a:alpha val="0"/>
                  </a:schemeClr>
                </a:gs>
                <a:gs pos="100000">
                  <a:schemeClr val="tx1">
                    <a:lumMod val="85000"/>
                    <a:lumOff val="15000"/>
                    <a:alpha val="30000"/>
                  </a:schemeClr>
                </a:gs>
              </a:gsLst>
              <a:lin ang="5400000" scaled="1"/>
            </a:gra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26" name="椭圆 25"/>
            <p:cNvSpPr>
              <a:spLocks noChangeAspect="1"/>
            </p:cNvSpPr>
            <p:nvPr/>
          </p:nvSpPr>
          <p:spPr>
            <a:xfrm>
              <a:off x="10279935" y="6243686"/>
              <a:ext cx="979179" cy="979182"/>
            </a:xfrm>
            <a:prstGeom prst="cube">
              <a:avLst/>
            </a:prstGeom>
            <a:gradFill>
              <a:gsLst>
                <a:gs pos="1000">
                  <a:schemeClr val="accent1">
                    <a:lumMod val="20000"/>
                    <a:lumOff val="80000"/>
                  </a:schemeClr>
                </a:gs>
                <a:gs pos="60000">
                  <a:schemeClr val="accent1">
                    <a:lumMod val="75000"/>
                  </a:schemeClr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25400">
              <a:noFill/>
            </a:ln>
            <a:effectLst>
              <a:outerShdw blurRad="127000" dist="381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</p:grpSp>
      <p:sp>
        <p:nvSpPr>
          <p:cNvPr id="107" name="PA_矩形 104"/>
          <p:cNvSpPr/>
          <p:nvPr>
            <p:custDataLst>
              <p:tags r:id="rId31"/>
            </p:custDataLst>
          </p:nvPr>
        </p:nvSpPr>
        <p:spPr>
          <a:xfrm>
            <a:off x="5523955" y="3298822"/>
            <a:ext cx="6096000" cy="1631216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>
              <a:lnSpc>
                <a:spcPct val="125000"/>
              </a:lnSpc>
            </a:pP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_GB2312" panose="02010609030101010101" pitchFamily="49" charset="-122"/>
                <a:ea typeface="楷体_GB2312" panose="02010609030101010101" pitchFamily="49" charset="-122"/>
                <a:cs typeface="+mn-ea"/>
                <a:sym typeface="+mn-lt"/>
              </a:rPr>
              <a:t>刘宏月</a:t>
            </a:r>
            <a:endParaRPr lang="en-US" altLang="zh-CN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楷体_GB2312" panose="02010609030101010101" pitchFamily="49" charset="-122"/>
              <a:ea typeface="楷体_GB2312" panose="02010609030101010101" pitchFamily="49" charset="-122"/>
              <a:cs typeface="+mn-ea"/>
              <a:sym typeface="+mn-lt"/>
            </a:endParaRPr>
          </a:p>
          <a:p>
            <a:pPr algn="r">
              <a:lnSpc>
                <a:spcPct val="125000"/>
              </a:lnSpc>
            </a:pPr>
            <a:r>
              <a:rPr lang="en-US" altLang="zh-C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Schoolbook" panose="02040604050505020304" pitchFamily="18" charset="0"/>
                <a:ea typeface="楷体_GB2312" panose="02010609030101010101" pitchFamily="49" charset="-122"/>
                <a:cs typeface="+mn-ea"/>
                <a:sym typeface="+mn-lt"/>
              </a:rPr>
              <a:t>18623717058</a:t>
            </a:r>
          </a:p>
          <a:p>
            <a:pPr algn="r">
              <a:lnSpc>
                <a:spcPct val="125000"/>
              </a:lnSpc>
            </a:pP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_GB2312" panose="02010609030101010101" pitchFamily="49" charset="-122"/>
                <a:ea typeface="楷体_GB2312" panose="02010609030101010101" pitchFamily="49" charset="-122"/>
                <a:cs typeface="+mn-ea"/>
                <a:sym typeface="+mn-lt"/>
              </a:rPr>
              <a:t>河南工业大学 信息科学与工程学院</a:t>
            </a:r>
          </a:p>
        </p:txBody>
      </p:sp>
      <p:sp>
        <p:nvSpPr>
          <p:cNvPr id="108" name="PA_文本框 18"/>
          <p:cNvSpPr txBox="1"/>
          <p:nvPr>
            <p:custDataLst>
              <p:tags r:id="rId32"/>
            </p:custDataLst>
          </p:nvPr>
        </p:nvSpPr>
        <p:spPr>
          <a:xfrm>
            <a:off x="4354531" y="1781174"/>
            <a:ext cx="7265424" cy="1200329"/>
          </a:xfrm>
          <a:prstGeom prst="rect">
            <a:avLst/>
          </a:prstGeom>
          <a:noFill/>
          <a:effectLst/>
        </p:spPr>
        <p:txBody>
          <a:bodyPr wrap="square" rtlCol="0" anchor="ctr" anchorCtr="0">
            <a:spAutoFit/>
          </a:bodyPr>
          <a:lstStyle>
            <a:defPPr>
              <a:defRPr lang="zh-CN"/>
            </a:defPPr>
            <a:lvl1pPr>
              <a:defRPr sz="5400" b="1">
                <a:solidFill>
                  <a:srgbClr val="6BB2E1">
                    <a:lumMod val="75000"/>
                  </a:srgbClr>
                </a:solidFill>
                <a:effectLst>
                  <a:innerShdw blurRad="127000" dist="63500" dir="16200000">
                    <a:prstClr val="black">
                      <a:alpha val="50000"/>
                    </a:prstClr>
                  </a:innerShdw>
                </a:effectLst>
                <a:latin typeface="微软雅黑"/>
                <a:ea typeface="微软雅黑"/>
              </a:defRPr>
            </a:lvl1pPr>
          </a:lstStyle>
          <a:p>
            <a:pPr algn="r"/>
            <a:r>
              <a:rPr lang="en-US" altLang="zh-CN" sz="7200" dirty="0">
                <a:solidFill>
                  <a:schemeClr val="bg1"/>
                </a:solidFill>
                <a:latin typeface="Agency FB" panose="020B0503020202020204" pitchFamily="34" charset="0"/>
                <a:ea typeface="+mn-ea"/>
                <a:cs typeface="+mn-ea"/>
              </a:rPr>
              <a:t>Discrete Mathematics </a:t>
            </a:r>
            <a:endParaRPr lang="zh-CN" altLang="en-US" sz="7200" dirty="0">
              <a:solidFill>
                <a:schemeClr val="bg1"/>
              </a:solidFill>
              <a:latin typeface="Agency FB" panose="020B0503020202020204" pitchFamily="34" charset="0"/>
              <a:ea typeface="+mn-ea"/>
              <a:cs typeface="+mn-ea"/>
              <a:sym typeface="+mn-lt"/>
            </a:endParaRPr>
          </a:p>
        </p:txBody>
      </p:sp>
      <p:sp>
        <p:nvSpPr>
          <p:cNvPr id="109" name="PA_圆角矩形 159"/>
          <p:cNvSpPr/>
          <p:nvPr>
            <p:custDataLst>
              <p:tags r:id="rId33"/>
            </p:custDataLst>
          </p:nvPr>
        </p:nvSpPr>
        <p:spPr>
          <a:xfrm>
            <a:off x="9720000" y="5040000"/>
            <a:ext cx="1840219" cy="413808"/>
          </a:xfrm>
          <a:prstGeom prst="roundRect">
            <a:avLst>
              <a:gd name="adj" fmla="val 50000"/>
            </a:avLst>
          </a:prstGeom>
          <a:solidFill>
            <a:schemeClr val="accent1">
              <a:lumMod val="75000"/>
            </a:schemeClr>
          </a:solidFill>
          <a:ln w="25400">
            <a:gradFill>
              <a:gsLst>
                <a:gs pos="0">
                  <a:schemeClr val="tx2">
                    <a:lumMod val="40000"/>
                    <a:lumOff val="60000"/>
                  </a:schemeClr>
                </a:gs>
                <a:gs pos="100000">
                  <a:schemeClr val="bg1"/>
                </a:gs>
              </a:gsLst>
              <a:lin ang="5400000" scaled="1"/>
            </a:gradFill>
          </a:ln>
          <a:effectLst>
            <a:innerShdw blurRad="127000" dist="635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prstClr val="white"/>
                </a:solidFill>
                <a:sym typeface="+mn-lt"/>
              </a:rPr>
              <a:t>Autumn 2020</a:t>
            </a:r>
            <a:endParaRPr lang="zh-CN" altLang="en-US" sz="2000" dirty="0">
              <a:solidFill>
                <a:prstClr val="white"/>
              </a:solidFill>
              <a:sym typeface="+mn-lt"/>
            </a:endParaRPr>
          </a:p>
        </p:txBody>
      </p:sp>
      <p:sp>
        <p:nvSpPr>
          <p:cNvPr id="110" name="PA_文本框 140"/>
          <p:cNvSpPr txBox="1"/>
          <p:nvPr>
            <p:custDataLst>
              <p:tags r:id="rId34"/>
            </p:custDataLst>
          </p:nvPr>
        </p:nvSpPr>
        <p:spPr>
          <a:xfrm>
            <a:off x="6597291" y="674662"/>
            <a:ext cx="50226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8000" b="1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+mn-ea"/>
                <a:sym typeface="+mn-lt"/>
              </a:rPr>
              <a:t>离散数学</a:t>
            </a:r>
          </a:p>
        </p:txBody>
      </p:sp>
    </p:spTree>
    <p:extLst>
      <p:ext uri="{BB962C8B-B14F-4D97-AF65-F5344CB8AC3E}">
        <p14:creationId xmlns:p14="http://schemas.microsoft.com/office/powerpoint/2010/main" val="3408083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2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2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decel="100000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25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25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decel="100000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25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25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decel="10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25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25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decel="10000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25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25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decel="100000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125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125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decel="100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125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125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decel="10000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125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125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decel="10000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125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125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decel="10000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125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125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125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125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125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125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125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125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125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125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125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125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decel="100000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125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125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4" decel="10000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125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125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4" decel="100000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125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125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4" decel="10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125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125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" presetClass="entr" presetSubtype="4" decel="10000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125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125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" presetClass="entr" presetSubtype="4" decel="10000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125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125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" presetClass="entr" presetSubtype="4" decel="100000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125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125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22" presetClass="entr" presetSubtype="8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2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45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75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6" dur="75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75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8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Scale>
                                      <p:cBhvr>
                                        <p:cTn id="129" dur="100" fill="hold"/>
                                        <p:tgtEl>
                                          <p:spTgt spid="110"/>
                                        </p:tgtEl>
                                      </p:cBhvr>
                                      <p:by x="500000" y="500000"/>
                                    </p:animScale>
                                  </p:childTnLst>
                                </p:cTn>
                              </p:par>
                              <p:par>
                                <p:cTn id="130" presetID="6" presetClass="emph" presetSubtype="0" fill="hold" grpId="2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animScale>
                                      <p:cBhvr>
                                        <p:cTn id="131" dur="750" fill="hold"/>
                                        <p:tgtEl>
                                          <p:spTgt spid="110"/>
                                        </p:tgtEl>
                                      </p:cBhvr>
                                      <p:by x="20000" y="20000"/>
                                    </p:animScale>
                                  </p:childTnLst>
                                </p:cTn>
                              </p:par>
                              <p:par>
                                <p:cTn id="132" presetID="45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5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Scale>
                                      <p:cBhvr>
                                        <p:cTn id="138" dur="100" fill="hold"/>
                                        <p:tgtEl>
                                          <p:spTgt spid="108"/>
                                        </p:tgtEl>
                                      </p:cBhvr>
                                      <p:by x="500000" y="500000"/>
                                    </p:animScale>
                                  </p:childTnLst>
                                </p:cTn>
                              </p:par>
                              <p:par>
                                <p:cTn id="139" presetID="6" presetClass="emph" presetSubtype="0" fill="hold" grpId="2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animScale>
                                      <p:cBhvr>
                                        <p:cTn id="140" dur="1000" fill="hold"/>
                                        <p:tgtEl>
                                          <p:spTgt spid="108"/>
                                        </p:tgtEl>
                                      </p:cBhvr>
                                      <p:by x="20000" y="20000"/>
                                    </p:animScale>
                                  </p:childTnLst>
                                </p:cTn>
                              </p:par>
                              <p:par>
                                <p:cTn id="141" presetID="10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75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63" presetClass="path" presetSubtype="0" decel="100000" fill="hold" grpId="1" nodeType="withEffect">
                                  <p:stCondLst>
                                    <p:cond delay="2250"/>
                                  </p:stCondLst>
                                  <p:childTnLst>
                                    <p:animMotion origin="layout" path="M 5E-6 1.11022E-16 L 0.09037 1.11022E-16 " pathEditMode="relative" rAng="0" ptsTypes="AA">
                                      <p:cBhvr>
                                        <p:cTn id="145" dur="1250" spd="-100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18" y="0"/>
                                    </p:animMotion>
                                  </p:childTnLst>
                                </p:cTn>
                              </p:par>
                              <p:par>
                                <p:cTn id="146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75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42" presetClass="path" presetSubtype="0" decel="100000" fill="hold" grpId="1" nodeType="withEffect">
                                  <p:stCondLst>
                                    <p:cond delay="2500"/>
                                  </p:stCondLst>
                                  <p:childTnLst>
                                    <p:animMotion origin="layout" path="M 3.75E-6 3.7037E-6 L 3.75E-6 0.07129 " pathEditMode="relative" rAng="0" ptsTypes="AA">
                                      <p:cBhvr>
                                        <p:cTn id="150" dur="1250" spd="-100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56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6" grpId="0" animBg="1"/>
      <p:bldP spid="107" grpId="0"/>
      <p:bldP spid="107" grpId="1"/>
      <p:bldP spid="108" grpId="0"/>
      <p:bldP spid="108" grpId="1"/>
      <p:bldP spid="108" grpId="2"/>
      <p:bldP spid="109" grpId="0" animBg="1"/>
      <p:bldP spid="109" grpId="1" animBg="1"/>
      <p:bldP spid="110" grpId="0"/>
      <p:bldP spid="110" grpId="1"/>
      <p:bldP spid="110" grpId="2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"/>
          </p:nvPr>
        </p:nvSpPr>
        <p:spPr>
          <a:xfrm>
            <a:off x="516000" y="1008000"/>
            <a:ext cx="11160000" cy="2031325"/>
          </a:xfrm>
        </p:spPr>
        <p:txBody>
          <a:bodyPr/>
          <a:lstStyle/>
          <a:p>
            <a:r>
              <a:rPr lang="zh-CN" altLang="en-US" dirty="0"/>
              <a:t>定理</a:t>
            </a:r>
            <a:r>
              <a:rPr lang="en-US" altLang="zh-CN" dirty="0"/>
              <a:t>15.1  </a:t>
            </a:r>
            <a:r>
              <a:rPr lang="zh-CN" altLang="en-US" dirty="0"/>
              <a:t>无向图</a:t>
            </a:r>
            <a:r>
              <a:rPr lang="en-US" altLang="zh-CN" dirty="0"/>
              <a:t>G</a:t>
            </a:r>
            <a:r>
              <a:rPr lang="zh-CN" altLang="en-US" dirty="0"/>
              <a:t>是欧拉图当且仅当</a:t>
            </a:r>
            <a:r>
              <a:rPr lang="en-US" altLang="zh-CN" dirty="0"/>
              <a:t>G</a:t>
            </a:r>
            <a:r>
              <a:rPr lang="zh-CN" altLang="en-US" dirty="0"/>
              <a:t>连通且无奇度数顶点</a:t>
            </a:r>
            <a:r>
              <a:rPr lang="en-US" altLang="zh-CN" dirty="0"/>
              <a:t>.</a:t>
            </a:r>
          </a:p>
          <a:p>
            <a:r>
              <a:rPr lang="zh-CN" altLang="en-US" dirty="0"/>
              <a:t>证明</a:t>
            </a:r>
            <a:r>
              <a:rPr lang="en-US" altLang="zh-CN" dirty="0"/>
              <a:t>: </a:t>
            </a:r>
            <a:r>
              <a:rPr lang="zh-CN" altLang="en-US" sz="2800" b="1" dirty="0">
                <a:ea typeface="楷体_GB2312" panose="02010609030101010101" pitchFamily="49" charset="-122"/>
              </a:rPr>
              <a:t>充分性  对边数</a:t>
            </a:r>
            <a:r>
              <a:rPr lang="en-US" altLang="zh-CN" sz="2800" b="1" dirty="0">
                <a:ea typeface="楷体_GB2312" panose="02010609030101010101" pitchFamily="49" charset="-122"/>
              </a:rPr>
              <a:t>m</a:t>
            </a:r>
            <a:r>
              <a:rPr lang="zh-CN" altLang="en-US" sz="2800" b="1" dirty="0">
                <a:ea typeface="楷体_GB2312" panose="02010609030101010101" pitchFamily="49" charset="-122"/>
              </a:rPr>
              <a:t>做归纳法</a:t>
            </a:r>
            <a:r>
              <a:rPr lang="en-US" altLang="zh-CN" sz="2800" b="1" dirty="0">
                <a:ea typeface="楷体_GB2312" panose="02010609030101010101" pitchFamily="49" charset="-122"/>
              </a:rPr>
              <a:t>.  (1)m=1</a:t>
            </a:r>
            <a:r>
              <a:rPr lang="zh-CN" altLang="en-US" sz="2800" b="1" dirty="0">
                <a:ea typeface="楷体_GB2312" panose="02010609030101010101" pitchFamily="49" charset="-122"/>
              </a:rPr>
              <a:t>时</a:t>
            </a:r>
            <a:r>
              <a:rPr lang="en-US" altLang="zh-CN" sz="2800" b="1" dirty="0">
                <a:ea typeface="楷体_GB2312" panose="02010609030101010101" pitchFamily="49" charset="-122"/>
              </a:rPr>
              <a:t>, </a:t>
            </a:r>
            <a:r>
              <a:rPr lang="zh-CN" altLang="en-US" sz="2800" b="1" dirty="0">
                <a:ea typeface="楷体_GB2312" panose="02010609030101010101" pitchFamily="49" charset="-122"/>
              </a:rPr>
              <a:t>由于</a:t>
            </a:r>
            <a:r>
              <a:rPr lang="en-US" altLang="zh-CN" sz="2800" b="1" dirty="0">
                <a:ea typeface="楷体_GB2312" panose="02010609030101010101" pitchFamily="49" charset="-122"/>
              </a:rPr>
              <a:t>G</a:t>
            </a:r>
            <a:r>
              <a:rPr lang="zh-CN" altLang="en-US" sz="2800" b="1" dirty="0">
                <a:ea typeface="楷体_GB2312" panose="02010609030101010101" pitchFamily="49" charset="-122"/>
              </a:rPr>
              <a:t>连通且无奇度数顶点</a:t>
            </a:r>
            <a:r>
              <a:rPr lang="en-US" altLang="zh-CN" sz="2800" b="1" dirty="0">
                <a:ea typeface="楷体_GB2312" panose="02010609030101010101" pitchFamily="49" charset="-122"/>
              </a:rPr>
              <a:t>, </a:t>
            </a:r>
            <a:r>
              <a:rPr lang="zh-CN" altLang="en-US" sz="2800" b="1" dirty="0">
                <a:ea typeface="楷体_GB2312" panose="02010609030101010101" pitchFamily="49" charset="-122"/>
              </a:rPr>
              <a:t>所以</a:t>
            </a:r>
            <a:r>
              <a:rPr lang="en-US" altLang="zh-CN" sz="2800" b="1" dirty="0">
                <a:ea typeface="楷体_GB2312" panose="02010609030101010101" pitchFamily="49" charset="-122"/>
              </a:rPr>
              <a:t>G</a:t>
            </a:r>
            <a:r>
              <a:rPr lang="zh-CN" altLang="en-US" sz="2800" b="1" dirty="0">
                <a:ea typeface="楷体_GB2312" panose="02010609030101010101" pitchFamily="49" charset="-122"/>
              </a:rPr>
              <a:t>只能是一个环</a:t>
            </a:r>
            <a:r>
              <a:rPr lang="en-US" altLang="zh-CN" sz="2800" b="1" dirty="0">
                <a:ea typeface="楷体_GB2312" panose="02010609030101010101" pitchFamily="49" charset="-122"/>
              </a:rPr>
              <a:t>, </a:t>
            </a:r>
            <a:r>
              <a:rPr lang="zh-CN" altLang="en-US" sz="2800" b="1" dirty="0">
                <a:ea typeface="楷体_GB2312" panose="02010609030101010101" pitchFamily="49" charset="-122"/>
              </a:rPr>
              <a:t>因而</a:t>
            </a:r>
            <a:r>
              <a:rPr lang="en-US" altLang="zh-CN" sz="2800" b="1" dirty="0">
                <a:ea typeface="楷体_GB2312" panose="02010609030101010101" pitchFamily="49" charset="-122"/>
              </a:rPr>
              <a:t>G</a:t>
            </a:r>
            <a:r>
              <a:rPr lang="zh-CN" altLang="en-US" sz="2800" b="1" dirty="0">
                <a:ea typeface="楷体_GB2312" panose="02010609030101010101" pitchFamily="49" charset="-122"/>
              </a:rPr>
              <a:t>是欧拉图</a:t>
            </a:r>
            <a:r>
              <a:rPr lang="en-US" altLang="zh-CN" sz="2800" b="1" dirty="0">
                <a:ea typeface="楷体_GB2312" panose="02010609030101010101" pitchFamily="49" charset="-122"/>
              </a:rPr>
              <a:t>.</a:t>
            </a:r>
          </a:p>
          <a:p>
            <a:pPr marL="648000" lvl="1" indent="0">
              <a:buNone/>
            </a:pPr>
            <a:r>
              <a:rPr lang="en-US" altLang="zh-CN" dirty="0"/>
              <a:t>(2)</a:t>
            </a:r>
            <a:r>
              <a:rPr lang="zh-CN" altLang="en-US" dirty="0"/>
              <a:t>设</a:t>
            </a:r>
            <a:r>
              <a:rPr lang="en-US" altLang="zh-CN" dirty="0" err="1"/>
              <a:t>m</a:t>
            </a:r>
            <a:r>
              <a:rPr lang="en-US" altLang="zh-CN" dirty="0" err="1">
                <a:sym typeface="Symbol" panose="05050102010706020507" pitchFamily="18" charset="2"/>
              </a:rPr>
              <a:t></a:t>
            </a:r>
            <a:r>
              <a:rPr lang="en-US" altLang="zh-CN" dirty="0" err="1"/>
              <a:t>k</a:t>
            </a:r>
            <a:r>
              <a:rPr lang="zh-CN" altLang="en-US" dirty="0"/>
              <a:t>（</a:t>
            </a:r>
            <a:r>
              <a:rPr lang="en-US" altLang="zh-CN" dirty="0"/>
              <a:t>k</a:t>
            </a:r>
            <a:r>
              <a:rPr lang="en-US" altLang="zh-CN" dirty="0">
                <a:sym typeface="Symbol" panose="05050102010706020507" pitchFamily="18" charset="2"/>
              </a:rPr>
              <a:t></a:t>
            </a:r>
            <a:r>
              <a:rPr lang="en-US" altLang="zh-CN" dirty="0"/>
              <a:t>1</a:t>
            </a:r>
            <a:r>
              <a:rPr lang="zh-CN" altLang="en-US" dirty="0"/>
              <a:t>）时结论为真</a:t>
            </a:r>
            <a:r>
              <a:rPr lang="en-US" altLang="zh-CN" dirty="0"/>
              <a:t>, m=k+1</a:t>
            </a:r>
            <a:r>
              <a:rPr lang="zh-CN" altLang="en-US" dirty="0"/>
              <a:t>时证明如下</a:t>
            </a:r>
            <a:endParaRPr lang="en-US" altLang="zh-CN" dirty="0"/>
          </a:p>
        </p:txBody>
      </p:sp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二、无向欧拉图的判定定理</a:t>
            </a:r>
            <a:endParaRPr lang="en-US" altLang="zh-CN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9.1 </a:t>
            </a:r>
            <a:r>
              <a:rPr lang="zh-CN" altLang="en-US" dirty="0"/>
              <a:t>欧拉图</a:t>
            </a:r>
          </a:p>
        </p:txBody>
      </p:sp>
      <p:pic>
        <p:nvPicPr>
          <p:cNvPr id="6" name="Picture 41" descr="15-3">
            <a:extLst>
              <a:ext uri="{FF2B5EF4-FFF2-40B4-BE49-F238E27FC236}">
                <a16:creationId xmlns:a16="http://schemas.microsoft.com/office/drawing/2014/main" id="{4FE4EEF9-120B-46F2-9A79-161551667B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59" b="16250"/>
          <a:stretch/>
        </p:blipFill>
        <p:spPr bwMode="auto">
          <a:xfrm>
            <a:off x="3287713" y="2989142"/>
            <a:ext cx="5472112" cy="3626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reeform 6">
            <a:extLst>
              <a:ext uri="{FF2B5EF4-FFF2-40B4-BE49-F238E27FC236}">
                <a16:creationId xmlns:a16="http://schemas.microsoft.com/office/drawing/2014/main" id="{40C4BA27-7000-4C1C-BDF9-5C049F06F2EC}"/>
              </a:ext>
            </a:extLst>
          </p:cNvPr>
          <p:cNvSpPr>
            <a:spLocks/>
          </p:cNvSpPr>
          <p:nvPr/>
        </p:nvSpPr>
        <p:spPr bwMode="auto">
          <a:xfrm>
            <a:off x="3321050" y="3950910"/>
            <a:ext cx="1411288" cy="1899090"/>
          </a:xfrm>
          <a:custGeom>
            <a:avLst/>
            <a:gdLst>
              <a:gd name="T0" fmla="*/ 889 w 889"/>
              <a:gd name="T1" fmla="*/ 1204 h 1254"/>
              <a:gd name="T2" fmla="*/ 795 w 889"/>
              <a:gd name="T3" fmla="*/ 1242 h 1254"/>
              <a:gd name="T4" fmla="*/ 714 w 889"/>
              <a:gd name="T5" fmla="*/ 1254 h 1254"/>
              <a:gd name="T6" fmla="*/ 639 w 889"/>
              <a:gd name="T7" fmla="*/ 1252 h 1254"/>
              <a:gd name="T8" fmla="*/ 564 w 889"/>
              <a:gd name="T9" fmla="*/ 1250 h 1254"/>
              <a:gd name="T10" fmla="*/ 502 w 889"/>
              <a:gd name="T11" fmla="*/ 1238 h 1254"/>
              <a:gd name="T12" fmla="*/ 426 w 889"/>
              <a:gd name="T13" fmla="*/ 1222 h 1254"/>
              <a:gd name="T14" fmla="*/ 356 w 889"/>
              <a:gd name="T15" fmla="*/ 1190 h 1254"/>
              <a:gd name="T16" fmla="*/ 282 w 889"/>
              <a:gd name="T17" fmla="*/ 1151 h 1254"/>
              <a:gd name="T18" fmla="*/ 188 w 889"/>
              <a:gd name="T19" fmla="*/ 1074 h 1254"/>
              <a:gd name="T20" fmla="*/ 100 w 889"/>
              <a:gd name="T21" fmla="*/ 971 h 1254"/>
              <a:gd name="T22" fmla="*/ 36 w 889"/>
              <a:gd name="T23" fmla="*/ 847 h 1254"/>
              <a:gd name="T24" fmla="*/ 0 w 889"/>
              <a:gd name="T25" fmla="*/ 679 h 1254"/>
              <a:gd name="T26" fmla="*/ 0 w 889"/>
              <a:gd name="T27" fmla="*/ 615 h 1254"/>
              <a:gd name="T28" fmla="*/ 24 w 889"/>
              <a:gd name="T29" fmla="*/ 471 h 1254"/>
              <a:gd name="T30" fmla="*/ 45 w 889"/>
              <a:gd name="T31" fmla="*/ 390 h 1254"/>
              <a:gd name="T32" fmla="*/ 92 w 889"/>
              <a:gd name="T33" fmla="*/ 303 h 1254"/>
              <a:gd name="T34" fmla="*/ 168 w 889"/>
              <a:gd name="T35" fmla="*/ 203 h 1254"/>
              <a:gd name="T36" fmla="*/ 260 w 889"/>
              <a:gd name="T37" fmla="*/ 123 h 1254"/>
              <a:gd name="T38" fmla="*/ 398 w 889"/>
              <a:gd name="T39" fmla="*/ 50 h 1254"/>
              <a:gd name="T40" fmla="*/ 524 w 889"/>
              <a:gd name="T41" fmla="*/ 14 h 1254"/>
              <a:gd name="T42" fmla="*/ 598 w 889"/>
              <a:gd name="T43" fmla="*/ 2 h 1254"/>
              <a:gd name="T44" fmla="*/ 637 w 889"/>
              <a:gd name="T45" fmla="*/ 4 h 1254"/>
              <a:gd name="T46" fmla="*/ 663 w 889"/>
              <a:gd name="T47" fmla="*/ 4 h 1254"/>
              <a:gd name="T48" fmla="*/ 742 w 889"/>
              <a:gd name="T49" fmla="*/ 14 h 1254"/>
              <a:gd name="T50" fmla="*/ 848 w 889"/>
              <a:gd name="T51" fmla="*/ 42 h 12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889" h="1254">
                <a:moveTo>
                  <a:pt x="889" y="1204"/>
                </a:moveTo>
                <a:lnTo>
                  <a:pt x="795" y="1242"/>
                </a:lnTo>
                <a:lnTo>
                  <a:pt x="714" y="1254"/>
                </a:lnTo>
                <a:lnTo>
                  <a:pt x="639" y="1252"/>
                </a:lnTo>
                <a:cubicBezTo>
                  <a:pt x="614" y="1251"/>
                  <a:pt x="587" y="1252"/>
                  <a:pt x="564" y="1250"/>
                </a:cubicBezTo>
                <a:cubicBezTo>
                  <a:pt x="542" y="1247"/>
                  <a:pt x="525" y="1243"/>
                  <a:pt x="502" y="1238"/>
                </a:cubicBezTo>
                <a:cubicBezTo>
                  <a:pt x="479" y="1233"/>
                  <a:pt x="450" y="1230"/>
                  <a:pt x="426" y="1222"/>
                </a:cubicBezTo>
                <a:cubicBezTo>
                  <a:pt x="402" y="1214"/>
                  <a:pt x="380" y="1202"/>
                  <a:pt x="356" y="1190"/>
                </a:cubicBezTo>
                <a:cubicBezTo>
                  <a:pt x="332" y="1178"/>
                  <a:pt x="310" y="1170"/>
                  <a:pt x="282" y="1151"/>
                </a:cubicBezTo>
                <a:cubicBezTo>
                  <a:pt x="254" y="1132"/>
                  <a:pt x="218" y="1104"/>
                  <a:pt x="188" y="1074"/>
                </a:cubicBezTo>
                <a:cubicBezTo>
                  <a:pt x="158" y="1044"/>
                  <a:pt x="125" y="1009"/>
                  <a:pt x="100" y="971"/>
                </a:cubicBezTo>
                <a:cubicBezTo>
                  <a:pt x="75" y="933"/>
                  <a:pt x="53" y="896"/>
                  <a:pt x="36" y="847"/>
                </a:cubicBezTo>
                <a:cubicBezTo>
                  <a:pt x="19" y="798"/>
                  <a:pt x="6" y="718"/>
                  <a:pt x="0" y="679"/>
                </a:cubicBezTo>
                <a:lnTo>
                  <a:pt x="0" y="615"/>
                </a:lnTo>
                <a:lnTo>
                  <a:pt x="24" y="471"/>
                </a:lnTo>
                <a:cubicBezTo>
                  <a:pt x="31" y="434"/>
                  <a:pt x="34" y="418"/>
                  <a:pt x="45" y="390"/>
                </a:cubicBezTo>
                <a:cubicBezTo>
                  <a:pt x="56" y="362"/>
                  <a:pt x="72" y="334"/>
                  <a:pt x="92" y="303"/>
                </a:cubicBezTo>
                <a:cubicBezTo>
                  <a:pt x="112" y="272"/>
                  <a:pt x="140" y="233"/>
                  <a:pt x="168" y="203"/>
                </a:cubicBezTo>
                <a:cubicBezTo>
                  <a:pt x="197" y="172"/>
                  <a:pt x="223" y="150"/>
                  <a:pt x="260" y="123"/>
                </a:cubicBezTo>
                <a:cubicBezTo>
                  <a:pt x="298" y="98"/>
                  <a:pt x="354" y="68"/>
                  <a:pt x="398" y="50"/>
                </a:cubicBezTo>
                <a:cubicBezTo>
                  <a:pt x="442" y="32"/>
                  <a:pt x="491" y="22"/>
                  <a:pt x="524" y="14"/>
                </a:cubicBezTo>
                <a:cubicBezTo>
                  <a:pt x="557" y="6"/>
                  <a:pt x="579" y="4"/>
                  <a:pt x="598" y="2"/>
                </a:cubicBezTo>
                <a:cubicBezTo>
                  <a:pt x="617" y="0"/>
                  <a:pt x="626" y="4"/>
                  <a:pt x="637" y="4"/>
                </a:cubicBezTo>
                <a:cubicBezTo>
                  <a:pt x="648" y="4"/>
                  <a:pt x="646" y="2"/>
                  <a:pt x="663" y="4"/>
                </a:cubicBezTo>
                <a:cubicBezTo>
                  <a:pt x="680" y="6"/>
                  <a:pt x="711" y="8"/>
                  <a:pt x="742" y="14"/>
                </a:cubicBezTo>
                <a:cubicBezTo>
                  <a:pt x="773" y="20"/>
                  <a:pt x="826" y="36"/>
                  <a:pt x="848" y="42"/>
                </a:cubicBezTo>
              </a:path>
            </a:pathLst>
          </a:custGeom>
          <a:noFill/>
          <a:ln w="57150" cmpd="sng">
            <a:solidFill>
              <a:srgbClr val="FF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78231093-0C04-46CA-BB1D-0004BC58B1C7}"/>
              </a:ext>
            </a:extLst>
          </p:cNvPr>
          <p:cNvSpPr>
            <a:spLocks/>
          </p:cNvSpPr>
          <p:nvPr/>
        </p:nvSpPr>
        <p:spPr bwMode="auto">
          <a:xfrm>
            <a:off x="4799013" y="4072504"/>
            <a:ext cx="546099" cy="1621879"/>
          </a:xfrm>
          <a:custGeom>
            <a:avLst/>
            <a:gdLst>
              <a:gd name="T0" fmla="*/ 0 w 333"/>
              <a:gd name="T1" fmla="*/ 0 h 1087"/>
              <a:gd name="T2" fmla="*/ 78 w 333"/>
              <a:gd name="T3" fmla="*/ 55 h 1087"/>
              <a:gd name="T4" fmla="*/ 167 w 333"/>
              <a:gd name="T5" fmla="*/ 127 h 1087"/>
              <a:gd name="T6" fmla="*/ 234 w 333"/>
              <a:gd name="T7" fmla="*/ 215 h 1087"/>
              <a:gd name="T8" fmla="*/ 282 w 333"/>
              <a:gd name="T9" fmla="*/ 315 h 1087"/>
              <a:gd name="T10" fmla="*/ 318 w 333"/>
              <a:gd name="T11" fmla="*/ 443 h 1087"/>
              <a:gd name="T12" fmla="*/ 326 w 333"/>
              <a:gd name="T13" fmla="*/ 623 h 1087"/>
              <a:gd name="T14" fmla="*/ 278 w 333"/>
              <a:gd name="T15" fmla="*/ 815 h 1087"/>
              <a:gd name="T16" fmla="*/ 189 w 333"/>
              <a:gd name="T17" fmla="*/ 968 h 1087"/>
              <a:gd name="T18" fmla="*/ 108 w 333"/>
              <a:gd name="T19" fmla="*/ 1046 h 1087"/>
              <a:gd name="T20" fmla="*/ 41 w 333"/>
              <a:gd name="T21" fmla="*/ 1087 h 10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33" h="1087">
                <a:moveTo>
                  <a:pt x="0" y="0"/>
                </a:moveTo>
                <a:cubicBezTo>
                  <a:pt x="13" y="9"/>
                  <a:pt x="50" y="34"/>
                  <a:pt x="78" y="55"/>
                </a:cubicBezTo>
                <a:cubicBezTo>
                  <a:pt x="106" y="76"/>
                  <a:pt x="141" y="100"/>
                  <a:pt x="167" y="127"/>
                </a:cubicBezTo>
                <a:cubicBezTo>
                  <a:pt x="193" y="154"/>
                  <a:pt x="215" y="184"/>
                  <a:pt x="234" y="215"/>
                </a:cubicBezTo>
                <a:cubicBezTo>
                  <a:pt x="253" y="246"/>
                  <a:pt x="268" y="277"/>
                  <a:pt x="282" y="315"/>
                </a:cubicBezTo>
                <a:cubicBezTo>
                  <a:pt x="296" y="353"/>
                  <a:pt x="311" y="392"/>
                  <a:pt x="318" y="443"/>
                </a:cubicBezTo>
                <a:cubicBezTo>
                  <a:pt x="325" y="494"/>
                  <a:pt x="333" y="561"/>
                  <a:pt x="326" y="623"/>
                </a:cubicBezTo>
                <a:cubicBezTo>
                  <a:pt x="319" y="685"/>
                  <a:pt x="301" y="758"/>
                  <a:pt x="278" y="815"/>
                </a:cubicBezTo>
                <a:cubicBezTo>
                  <a:pt x="255" y="872"/>
                  <a:pt x="217" y="930"/>
                  <a:pt x="189" y="968"/>
                </a:cubicBezTo>
                <a:cubicBezTo>
                  <a:pt x="161" y="1006"/>
                  <a:pt x="133" y="1026"/>
                  <a:pt x="108" y="1046"/>
                </a:cubicBezTo>
                <a:cubicBezTo>
                  <a:pt x="83" y="1066"/>
                  <a:pt x="55" y="1079"/>
                  <a:pt x="41" y="1087"/>
                </a:cubicBezTo>
              </a:path>
            </a:pathLst>
          </a:custGeom>
          <a:noFill/>
          <a:ln w="57150" cmpd="sng">
            <a:solidFill>
              <a:srgbClr val="FF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" name="Freeform 11">
            <a:extLst>
              <a:ext uri="{FF2B5EF4-FFF2-40B4-BE49-F238E27FC236}">
                <a16:creationId xmlns:a16="http://schemas.microsoft.com/office/drawing/2014/main" id="{7277047C-B9BB-4143-91B6-0DBBC413CEF9}"/>
              </a:ext>
            </a:extLst>
          </p:cNvPr>
          <p:cNvSpPr>
            <a:spLocks/>
          </p:cNvSpPr>
          <p:nvPr/>
        </p:nvSpPr>
        <p:spPr bwMode="auto">
          <a:xfrm>
            <a:off x="4775200" y="3487469"/>
            <a:ext cx="863600" cy="397479"/>
          </a:xfrm>
          <a:custGeom>
            <a:avLst/>
            <a:gdLst>
              <a:gd name="T0" fmla="*/ 0 w 547"/>
              <a:gd name="T1" fmla="*/ 302 h 302"/>
              <a:gd name="T2" fmla="*/ 69 w 547"/>
              <a:gd name="T3" fmla="*/ 199 h 302"/>
              <a:gd name="T4" fmla="*/ 137 w 547"/>
              <a:gd name="T5" fmla="*/ 125 h 302"/>
              <a:gd name="T6" fmla="*/ 139 w 547"/>
              <a:gd name="T7" fmla="*/ 122 h 302"/>
              <a:gd name="T8" fmla="*/ 259 w 547"/>
              <a:gd name="T9" fmla="*/ 45 h 302"/>
              <a:gd name="T10" fmla="*/ 342 w 547"/>
              <a:gd name="T11" fmla="*/ 12 h 302"/>
              <a:gd name="T12" fmla="*/ 419 w 547"/>
              <a:gd name="T13" fmla="*/ 2 h 302"/>
              <a:gd name="T14" fmla="*/ 547 w 547"/>
              <a:gd name="T15" fmla="*/ 25 h 3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547" h="302">
                <a:moveTo>
                  <a:pt x="0" y="302"/>
                </a:moveTo>
                <a:cubicBezTo>
                  <a:pt x="11" y="285"/>
                  <a:pt x="46" y="228"/>
                  <a:pt x="69" y="199"/>
                </a:cubicBezTo>
                <a:cubicBezTo>
                  <a:pt x="92" y="170"/>
                  <a:pt x="125" y="138"/>
                  <a:pt x="137" y="125"/>
                </a:cubicBezTo>
                <a:cubicBezTo>
                  <a:pt x="149" y="112"/>
                  <a:pt x="119" y="135"/>
                  <a:pt x="139" y="122"/>
                </a:cubicBezTo>
                <a:cubicBezTo>
                  <a:pt x="159" y="109"/>
                  <a:pt x="225" y="63"/>
                  <a:pt x="259" y="45"/>
                </a:cubicBezTo>
                <a:cubicBezTo>
                  <a:pt x="293" y="27"/>
                  <a:pt x="315" y="19"/>
                  <a:pt x="342" y="12"/>
                </a:cubicBezTo>
                <a:cubicBezTo>
                  <a:pt x="369" y="5"/>
                  <a:pt x="385" y="0"/>
                  <a:pt x="419" y="2"/>
                </a:cubicBezTo>
                <a:cubicBezTo>
                  <a:pt x="453" y="4"/>
                  <a:pt x="520" y="20"/>
                  <a:pt x="547" y="25"/>
                </a:cubicBezTo>
              </a:path>
            </a:pathLst>
          </a:custGeom>
          <a:noFill/>
          <a:ln w="57150" cmpd="sng">
            <a:solidFill>
              <a:srgbClr val="FF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1" name="Freeform 12">
            <a:extLst>
              <a:ext uri="{FF2B5EF4-FFF2-40B4-BE49-F238E27FC236}">
                <a16:creationId xmlns:a16="http://schemas.microsoft.com/office/drawing/2014/main" id="{5F6816A7-6017-4874-874A-A968B06AF6B8}"/>
              </a:ext>
            </a:extLst>
          </p:cNvPr>
          <p:cNvSpPr>
            <a:spLocks/>
          </p:cNvSpPr>
          <p:nvPr/>
        </p:nvSpPr>
        <p:spPr bwMode="auto">
          <a:xfrm>
            <a:off x="5765800" y="3162865"/>
            <a:ext cx="1562100" cy="882915"/>
          </a:xfrm>
          <a:custGeom>
            <a:avLst/>
            <a:gdLst>
              <a:gd name="T0" fmla="*/ 0 w 985"/>
              <a:gd name="T1" fmla="*/ 205 h 599"/>
              <a:gd name="T2" fmla="*/ 80 w 985"/>
              <a:gd name="T3" fmla="*/ 128 h 599"/>
              <a:gd name="T4" fmla="*/ 134 w 985"/>
              <a:gd name="T5" fmla="*/ 80 h 599"/>
              <a:gd name="T6" fmla="*/ 192 w 985"/>
              <a:gd name="T7" fmla="*/ 48 h 599"/>
              <a:gd name="T8" fmla="*/ 291 w 985"/>
              <a:gd name="T9" fmla="*/ 13 h 599"/>
              <a:gd name="T10" fmla="*/ 368 w 985"/>
              <a:gd name="T11" fmla="*/ 3 h 599"/>
              <a:gd name="T12" fmla="*/ 445 w 985"/>
              <a:gd name="T13" fmla="*/ 0 h 599"/>
              <a:gd name="T14" fmla="*/ 522 w 985"/>
              <a:gd name="T15" fmla="*/ 3 h 599"/>
              <a:gd name="T16" fmla="*/ 544 w 985"/>
              <a:gd name="T17" fmla="*/ 10 h 599"/>
              <a:gd name="T18" fmla="*/ 659 w 985"/>
              <a:gd name="T19" fmla="*/ 48 h 599"/>
              <a:gd name="T20" fmla="*/ 781 w 985"/>
              <a:gd name="T21" fmla="*/ 119 h 599"/>
              <a:gd name="T22" fmla="*/ 883 w 985"/>
              <a:gd name="T23" fmla="*/ 227 h 599"/>
              <a:gd name="T24" fmla="*/ 969 w 985"/>
              <a:gd name="T25" fmla="*/ 410 h 599"/>
              <a:gd name="T26" fmla="*/ 982 w 985"/>
              <a:gd name="T27" fmla="*/ 599 h 5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985" h="599">
                <a:moveTo>
                  <a:pt x="0" y="205"/>
                </a:moveTo>
                <a:cubicBezTo>
                  <a:pt x="13" y="192"/>
                  <a:pt x="58" y="149"/>
                  <a:pt x="80" y="128"/>
                </a:cubicBezTo>
                <a:cubicBezTo>
                  <a:pt x="102" y="107"/>
                  <a:pt x="115" y="93"/>
                  <a:pt x="134" y="80"/>
                </a:cubicBezTo>
                <a:cubicBezTo>
                  <a:pt x="153" y="67"/>
                  <a:pt x="166" y="59"/>
                  <a:pt x="192" y="48"/>
                </a:cubicBezTo>
                <a:cubicBezTo>
                  <a:pt x="218" y="37"/>
                  <a:pt x="262" y="21"/>
                  <a:pt x="291" y="13"/>
                </a:cubicBezTo>
                <a:cubicBezTo>
                  <a:pt x="320" y="5"/>
                  <a:pt x="342" y="5"/>
                  <a:pt x="368" y="3"/>
                </a:cubicBezTo>
                <a:cubicBezTo>
                  <a:pt x="394" y="1"/>
                  <a:pt x="419" y="0"/>
                  <a:pt x="445" y="0"/>
                </a:cubicBezTo>
                <a:cubicBezTo>
                  <a:pt x="471" y="0"/>
                  <a:pt x="506" y="1"/>
                  <a:pt x="522" y="3"/>
                </a:cubicBezTo>
                <a:cubicBezTo>
                  <a:pt x="538" y="5"/>
                  <a:pt x="521" y="3"/>
                  <a:pt x="544" y="10"/>
                </a:cubicBezTo>
                <a:cubicBezTo>
                  <a:pt x="567" y="17"/>
                  <a:pt x="620" y="30"/>
                  <a:pt x="659" y="48"/>
                </a:cubicBezTo>
                <a:cubicBezTo>
                  <a:pt x="698" y="66"/>
                  <a:pt x="744" y="89"/>
                  <a:pt x="781" y="119"/>
                </a:cubicBezTo>
                <a:cubicBezTo>
                  <a:pt x="818" y="149"/>
                  <a:pt x="852" y="179"/>
                  <a:pt x="883" y="227"/>
                </a:cubicBezTo>
                <a:cubicBezTo>
                  <a:pt x="914" y="275"/>
                  <a:pt x="953" y="348"/>
                  <a:pt x="969" y="410"/>
                </a:cubicBezTo>
                <a:cubicBezTo>
                  <a:pt x="985" y="472"/>
                  <a:pt x="979" y="560"/>
                  <a:pt x="982" y="599"/>
                </a:cubicBezTo>
              </a:path>
            </a:pathLst>
          </a:custGeom>
          <a:noFill/>
          <a:ln w="57150" cmpd="sng">
            <a:solidFill>
              <a:srgbClr val="FF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" name="Freeform 13">
            <a:extLst>
              <a:ext uri="{FF2B5EF4-FFF2-40B4-BE49-F238E27FC236}">
                <a16:creationId xmlns:a16="http://schemas.microsoft.com/office/drawing/2014/main" id="{BCC03C78-515A-403A-8082-74A555A9623D}"/>
              </a:ext>
            </a:extLst>
          </p:cNvPr>
          <p:cNvSpPr>
            <a:spLocks/>
          </p:cNvSpPr>
          <p:nvPr/>
        </p:nvSpPr>
        <p:spPr bwMode="auto">
          <a:xfrm>
            <a:off x="6370638" y="4169320"/>
            <a:ext cx="982661" cy="780106"/>
          </a:xfrm>
          <a:custGeom>
            <a:avLst/>
            <a:gdLst>
              <a:gd name="T0" fmla="*/ 531 w 555"/>
              <a:gd name="T1" fmla="*/ 61 h 461"/>
              <a:gd name="T2" fmla="*/ 553 w 555"/>
              <a:gd name="T3" fmla="*/ 13 h 461"/>
              <a:gd name="T4" fmla="*/ 518 w 555"/>
              <a:gd name="T5" fmla="*/ 137 h 461"/>
              <a:gd name="T6" fmla="*/ 420 w 555"/>
              <a:gd name="T7" fmla="*/ 271 h 461"/>
              <a:gd name="T8" fmla="*/ 297 w 555"/>
              <a:gd name="T9" fmla="*/ 376 h 461"/>
              <a:gd name="T10" fmla="*/ 147 w 555"/>
              <a:gd name="T11" fmla="*/ 445 h 461"/>
              <a:gd name="T12" fmla="*/ 0 w 555"/>
              <a:gd name="T13" fmla="*/ 461 h 4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55" h="461">
                <a:moveTo>
                  <a:pt x="531" y="61"/>
                </a:moveTo>
                <a:cubicBezTo>
                  <a:pt x="535" y="53"/>
                  <a:pt x="555" y="0"/>
                  <a:pt x="553" y="13"/>
                </a:cubicBezTo>
                <a:cubicBezTo>
                  <a:pt x="551" y="26"/>
                  <a:pt x="540" y="94"/>
                  <a:pt x="518" y="137"/>
                </a:cubicBezTo>
                <a:cubicBezTo>
                  <a:pt x="496" y="180"/>
                  <a:pt x="457" y="231"/>
                  <a:pt x="420" y="271"/>
                </a:cubicBezTo>
                <a:cubicBezTo>
                  <a:pt x="383" y="311"/>
                  <a:pt x="342" y="347"/>
                  <a:pt x="297" y="376"/>
                </a:cubicBezTo>
                <a:cubicBezTo>
                  <a:pt x="252" y="405"/>
                  <a:pt x="196" y="431"/>
                  <a:pt x="147" y="445"/>
                </a:cubicBezTo>
                <a:cubicBezTo>
                  <a:pt x="98" y="459"/>
                  <a:pt x="31" y="458"/>
                  <a:pt x="0" y="461"/>
                </a:cubicBezTo>
              </a:path>
            </a:pathLst>
          </a:custGeom>
          <a:noFill/>
          <a:ln w="57150" cmpd="sng">
            <a:solidFill>
              <a:srgbClr val="FF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3" name="Freeform 14">
            <a:extLst>
              <a:ext uri="{FF2B5EF4-FFF2-40B4-BE49-F238E27FC236}">
                <a16:creationId xmlns:a16="http://schemas.microsoft.com/office/drawing/2014/main" id="{83A66106-E44D-4330-8CED-EFD66C8DBBB3}"/>
              </a:ext>
            </a:extLst>
          </p:cNvPr>
          <p:cNvSpPr>
            <a:spLocks/>
          </p:cNvSpPr>
          <p:nvPr/>
        </p:nvSpPr>
        <p:spPr bwMode="auto">
          <a:xfrm>
            <a:off x="5975350" y="4790096"/>
            <a:ext cx="309562" cy="86071"/>
          </a:xfrm>
          <a:custGeom>
            <a:avLst/>
            <a:gdLst>
              <a:gd name="T0" fmla="*/ 191 w 191"/>
              <a:gd name="T1" fmla="*/ 80 h 80"/>
              <a:gd name="T2" fmla="*/ 88 w 191"/>
              <a:gd name="T3" fmla="*/ 53 h 80"/>
              <a:gd name="T4" fmla="*/ 11 w 191"/>
              <a:gd name="T5" fmla="*/ 3 h 80"/>
              <a:gd name="T6" fmla="*/ 24 w 191"/>
              <a:gd name="T7" fmla="*/ 32 h 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91" h="80">
                <a:moveTo>
                  <a:pt x="191" y="80"/>
                </a:moveTo>
                <a:cubicBezTo>
                  <a:pt x="174" y="76"/>
                  <a:pt x="118" y="66"/>
                  <a:pt x="88" y="53"/>
                </a:cubicBezTo>
                <a:cubicBezTo>
                  <a:pt x="58" y="40"/>
                  <a:pt x="22" y="6"/>
                  <a:pt x="11" y="3"/>
                </a:cubicBezTo>
                <a:cubicBezTo>
                  <a:pt x="0" y="0"/>
                  <a:pt x="21" y="26"/>
                  <a:pt x="24" y="32"/>
                </a:cubicBezTo>
              </a:path>
            </a:pathLst>
          </a:custGeom>
          <a:noFill/>
          <a:ln w="57150" cmpd="sng">
            <a:solidFill>
              <a:srgbClr val="FF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" name="Freeform 15">
            <a:extLst>
              <a:ext uri="{FF2B5EF4-FFF2-40B4-BE49-F238E27FC236}">
                <a16:creationId xmlns:a16="http://schemas.microsoft.com/office/drawing/2014/main" id="{DF713E5A-EC61-49B5-9598-58D082206A0A}"/>
              </a:ext>
            </a:extLst>
          </p:cNvPr>
          <p:cNvSpPr>
            <a:spLocks/>
          </p:cNvSpPr>
          <p:nvPr/>
        </p:nvSpPr>
        <p:spPr bwMode="auto">
          <a:xfrm>
            <a:off x="5553075" y="3619703"/>
            <a:ext cx="268288" cy="1058680"/>
          </a:xfrm>
          <a:custGeom>
            <a:avLst/>
            <a:gdLst>
              <a:gd name="T0" fmla="*/ 156 w 156"/>
              <a:gd name="T1" fmla="*/ 676 h 676"/>
              <a:gd name="T2" fmla="*/ 70 w 156"/>
              <a:gd name="T3" fmla="*/ 564 h 676"/>
              <a:gd name="T4" fmla="*/ 19 w 156"/>
              <a:gd name="T5" fmla="*/ 448 h 676"/>
              <a:gd name="T6" fmla="*/ 3 w 156"/>
              <a:gd name="T7" fmla="*/ 340 h 676"/>
              <a:gd name="T8" fmla="*/ 3 w 156"/>
              <a:gd name="T9" fmla="*/ 266 h 676"/>
              <a:gd name="T10" fmla="*/ 15 w 156"/>
              <a:gd name="T11" fmla="*/ 122 h 676"/>
              <a:gd name="T12" fmla="*/ 60 w 156"/>
              <a:gd name="T13" fmla="*/ 0 h 6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56" h="676">
                <a:moveTo>
                  <a:pt x="156" y="676"/>
                </a:moveTo>
                <a:cubicBezTo>
                  <a:pt x="142" y="657"/>
                  <a:pt x="93" y="602"/>
                  <a:pt x="70" y="564"/>
                </a:cubicBezTo>
                <a:cubicBezTo>
                  <a:pt x="47" y="526"/>
                  <a:pt x="30" y="485"/>
                  <a:pt x="19" y="448"/>
                </a:cubicBezTo>
                <a:cubicBezTo>
                  <a:pt x="8" y="411"/>
                  <a:pt x="6" y="370"/>
                  <a:pt x="3" y="340"/>
                </a:cubicBezTo>
                <a:cubicBezTo>
                  <a:pt x="0" y="310"/>
                  <a:pt x="1" y="302"/>
                  <a:pt x="3" y="266"/>
                </a:cubicBezTo>
                <a:cubicBezTo>
                  <a:pt x="5" y="230"/>
                  <a:pt x="5" y="166"/>
                  <a:pt x="15" y="122"/>
                </a:cubicBezTo>
                <a:cubicBezTo>
                  <a:pt x="25" y="78"/>
                  <a:pt x="51" y="25"/>
                  <a:pt x="60" y="0"/>
                </a:cubicBezTo>
              </a:path>
            </a:pathLst>
          </a:custGeom>
          <a:noFill/>
          <a:ln w="57150" cmpd="sng">
            <a:solidFill>
              <a:srgbClr val="FF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" name="Freeform 16">
            <a:extLst>
              <a:ext uri="{FF2B5EF4-FFF2-40B4-BE49-F238E27FC236}">
                <a16:creationId xmlns:a16="http://schemas.microsoft.com/office/drawing/2014/main" id="{7D3FCB21-2CCB-4E4A-B094-474184C49A0D}"/>
              </a:ext>
            </a:extLst>
          </p:cNvPr>
          <p:cNvSpPr>
            <a:spLocks/>
          </p:cNvSpPr>
          <p:nvPr/>
        </p:nvSpPr>
        <p:spPr bwMode="auto">
          <a:xfrm>
            <a:off x="5765801" y="3619703"/>
            <a:ext cx="481012" cy="593418"/>
          </a:xfrm>
          <a:custGeom>
            <a:avLst/>
            <a:gdLst>
              <a:gd name="T0" fmla="*/ 0 w 292"/>
              <a:gd name="T1" fmla="*/ 0 h 436"/>
              <a:gd name="T2" fmla="*/ 167 w 292"/>
              <a:gd name="T3" fmla="*/ 167 h 436"/>
              <a:gd name="T4" fmla="*/ 244 w 292"/>
              <a:gd name="T5" fmla="*/ 315 h 436"/>
              <a:gd name="T6" fmla="*/ 292 w 292"/>
              <a:gd name="T7" fmla="*/ 436 h 4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92" h="436">
                <a:moveTo>
                  <a:pt x="0" y="0"/>
                </a:moveTo>
                <a:cubicBezTo>
                  <a:pt x="28" y="28"/>
                  <a:pt x="126" y="114"/>
                  <a:pt x="167" y="167"/>
                </a:cubicBezTo>
                <a:cubicBezTo>
                  <a:pt x="208" y="220"/>
                  <a:pt x="223" y="270"/>
                  <a:pt x="244" y="315"/>
                </a:cubicBezTo>
                <a:cubicBezTo>
                  <a:pt x="265" y="360"/>
                  <a:pt x="282" y="411"/>
                  <a:pt x="292" y="436"/>
                </a:cubicBezTo>
              </a:path>
            </a:pathLst>
          </a:custGeom>
          <a:noFill/>
          <a:ln w="57150" cmpd="sng">
            <a:solidFill>
              <a:srgbClr val="FF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6" name="Freeform 17">
            <a:extLst>
              <a:ext uri="{FF2B5EF4-FFF2-40B4-BE49-F238E27FC236}">
                <a16:creationId xmlns:a16="http://schemas.microsoft.com/office/drawing/2014/main" id="{76E04D21-A574-45EF-BE14-76471C5444CA}"/>
              </a:ext>
            </a:extLst>
          </p:cNvPr>
          <p:cNvSpPr>
            <a:spLocks/>
          </p:cNvSpPr>
          <p:nvPr/>
        </p:nvSpPr>
        <p:spPr bwMode="auto">
          <a:xfrm>
            <a:off x="6308725" y="4379042"/>
            <a:ext cx="38100" cy="375014"/>
          </a:xfrm>
          <a:custGeom>
            <a:avLst/>
            <a:gdLst>
              <a:gd name="T0" fmla="*/ 0 w 24"/>
              <a:gd name="T1" fmla="*/ 0 h 249"/>
              <a:gd name="T2" fmla="*/ 20 w 24"/>
              <a:gd name="T3" fmla="*/ 137 h 249"/>
              <a:gd name="T4" fmla="*/ 23 w 24"/>
              <a:gd name="T5" fmla="*/ 249 h 2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4" h="249">
                <a:moveTo>
                  <a:pt x="0" y="0"/>
                </a:moveTo>
                <a:cubicBezTo>
                  <a:pt x="3" y="23"/>
                  <a:pt x="16" y="96"/>
                  <a:pt x="20" y="137"/>
                </a:cubicBezTo>
                <a:cubicBezTo>
                  <a:pt x="24" y="178"/>
                  <a:pt x="22" y="226"/>
                  <a:pt x="23" y="249"/>
                </a:cubicBezTo>
              </a:path>
            </a:pathLst>
          </a:custGeom>
          <a:noFill/>
          <a:ln w="57150" cmpd="sng">
            <a:solidFill>
              <a:srgbClr val="FF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7" name="Freeform 18">
            <a:extLst>
              <a:ext uri="{FF2B5EF4-FFF2-40B4-BE49-F238E27FC236}">
                <a16:creationId xmlns:a16="http://schemas.microsoft.com/office/drawing/2014/main" id="{0774F441-118A-45A5-B288-64F3357C29FA}"/>
              </a:ext>
            </a:extLst>
          </p:cNvPr>
          <p:cNvSpPr>
            <a:spLocks/>
          </p:cNvSpPr>
          <p:nvPr/>
        </p:nvSpPr>
        <p:spPr bwMode="auto">
          <a:xfrm>
            <a:off x="6370639" y="4145550"/>
            <a:ext cx="852487" cy="149103"/>
          </a:xfrm>
          <a:custGeom>
            <a:avLst/>
            <a:gdLst>
              <a:gd name="T0" fmla="*/ 0 w 537"/>
              <a:gd name="T1" fmla="*/ 99 h 99"/>
              <a:gd name="T2" fmla="*/ 144 w 537"/>
              <a:gd name="T3" fmla="*/ 35 h 99"/>
              <a:gd name="T4" fmla="*/ 299 w 537"/>
              <a:gd name="T5" fmla="*/ 4 h 99"/>
              <a:gd name="T6" fmla="*/ 537 w 537"/>
              <a:gd name="T7" fmla="*/ 9 h 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37" h="99">
                <a:moveTo>
                  <a:pt x="0" y="99"/>
                </a:moveTo>
                <a:cubicBezTo>
                  <a:pt x="24" y="88"/>
                  <a:pt x="94" y="51"/>
                  <a:pt x="144" y="35"/>
                </a:cubicBezTo>
                <a:cubicBezTo>
                  <a:pt x="194" y="19"/>
                  <a:pt x="233" y="8"/>
                  <a:pt x="299" y="4"/>
                </a:cubicBezTo>
                <a:cubicBezTo>
                  <a:pt x="365" y="0"/>
                  <a:pt x="488" y="8"/>
                  <a:pt x="537" y="9"/>
                </a:cubicBezTo>
              </a:path>
            </a:pathLst>
          </a:custGeom>
          <a:noFill/>
          <a:ln w="57150" cmpd="sng">
            <a:solidFill>
              <a:srgbClr val="FF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8" name="Freeform 19">
            <a:extLst>
              <a:ext uri="{FF2B5EF4-FFF2-40B4-BE49-F238E27FC236}">
                <a16:creationId xmlns:a16="http://schemas.microsoft.com/office/drawing/2014/main" id="{8312C220-B62A-4511-AED8-FA6354B199AE}"/>
              </a:ext>
            </a:extLst>
          </p:cNvPr>
          <p:cNvSpPr>
            <a:spLocks/>
          </p:cNvSpPr>
          <p:nvPr/>
        </p:nvSpPr>
        <p:spPr bwMode="auto">
          <a:xfrm>
            <a:off x="7389812" y="4222666"/>
            <a:ext cx="892176" cy="2062268"/>
          </a:xfrm>
          <a:custGeom>
            <a:avLst/>
            <a:gdLst>
              <a:gd name="T0" fmla="*/ 26 w 577"/>
              <a:gd name="T1" fmla="*/ 0 h 1389"/>
              <a:gd name="T2" fmla="*/ 178 w 577"/>
              <a:gd name="T3" fmla="*/ 71 h 1389"/>
              <a:gd name="T4" fmla="*/ 302 w 577"/>
              <a:gd name="T5" fmla="*/ 143 h 1389"/>
              <a:gd name="T6" fmla="*/ 452 w 577"/>
              <a:gd name="T7" fmla="*/ 300 h 1389"/>
              <a:gd name="T8" fmla="*/ 557 w 577"/>
              <a:gd name="T9" fmla="*/ 522 h 1389"/>
              <a:gd name="T10" fmla="*/ 566 w 577"/>
              <a:gd name="T11" fmla="*/ 790 h 1389"/>
              <a:gd name="T12" fmla="*/ 490 w 577"/>
              <a:gd name="T13" fmla="*/ 1034 h 1389"/>
              <a:gd name="T14" fmla="*/ 285 w 577"/>
              <a:gd name="T15" fmla="*/ 1254 h 1389"/>
              <a:gd name="T16" fmla="*/ 266 w 577"/>
              <a:gd name="T17" fmla="*/ 1270 h 1389"/>
              <a:gd name="T18" fmla="*/ 128 w 577"/>
              <a:gd name="T19" fmla="*/ 1347 h 1389"/>
              <a:gd name="T20" fmla="*/ 19 w 577"/>
              <a:gd name="T21" fmla="*/ 1382 h 1389"/>
              <a:gd name="T22" fmla="*/ 13 w 577"/>
              <a:gd name="T23" fmla="*/ 1389 h 13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577" h="1389">
                <a:moveTo>
                  <a:pt x="26" y="0"/>
                </a:moveTo>
                <a:cubicBezTo>
                  <a:pt x="51" y="12"/>
                  <a:pt x="132" y="47"/>
                  <a:pt x="178" y="71"/>
                </a:cubicBezTo>
                <a:cubicBezTo>
                  <a:pt x="224" y="95"/>
                  <a:pt x="256" y="105"/>
                  <a:pt x="302" y="143"/>
                </a:cubicBezTo>
                <a:cubicBezTo>
                  <a:pt x="348" y="181"/>
                  <a:pt x="409" y="237"/>
                  <a:pt x="452" y="300"/>
                </a:cubicBezTo>
                <a:cubicBezTo>
                  <a:pt x="495" y="363"/>
                  <a:pt x="538" y="440"/>
                  <a:pt x="557" y="522"/>
                </a:cubicBezTo>
                <a:cubicBezTo>
                  <a:pt x="576" y="604"/>
                  <a:pt x="577" y="705"/>
                  <a:pt x="566" y="790"/>
                </a:cubicBezTo>
                <a:cubicBezTo>
                  <a:pt x="555" y="875"/>
                  <a:pt x="537" y="957"/>
                  <a:pt x="490" y="1034"/>
                </a:cubicBezTo>
                <a:cubicBezTo>
                  <a:pt x="443" y="1111"/>
                  <a:pt x="322" y="1215"/>
                  <a:pt x="285" y="1254"/>
                </a:cubicBezTo>
                <a:cubicBezTo>
                  <a:pt x="248" y="1293"/>
                  <a:pt x="292" y="1255"/>
                  <a:pt x="266" y="1270"/>
                </a:cubicBezTo>
                <a:cubicBezTo>
                  <a:pt x="240" y="1285"/>
                  <a:pt x="169" y="1328"/>
                  <a:pt x="128" y="1347"/>
                </a:cubicBezTo>
                <a:cubicBezTo>
                  <a:pt x="87" y="1366"/>
                  <a:pt x="38" y="1375"/>
                  <a:pt x="19" y="1382"/>
                </a:cubicBezTo>
                <a:cubicBezTo>
                  <a:pt x="0" y="1389"/>
                  <a:pt x="14" y="1388"/>
                  <a:pt x="13" y="1389"/>
                </a:cubicBezTo>
              </a:path>
            </a:pathLst>
          </a:custGeom>
          <a:noFill/>
          <a:ln w="57150" cmpd="sng">
            <a:solidFill>
              <a:srgbClr val="FF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9" name="Freeform 20">
            <a:extLst>
              <a:ext uri="{FF2B5EF4-FFF2-40B4-BE49-F238E27FC236}">
                <a16:creationId xmlns:a16="http://schemas.microsoft.com/office/drawing/2014/main" id="{DC90A2DA-7D17-4AE9-81BA-ADE043690A14}"/>
              </a:ext>
            </a:extLst>
          </p:cNvPr>
          <p:cNvSpPr>
            <a:spLocks/>
          </p:cNvSpPr>
          <p:nvPr/>
        </p:nvSpPr>
        <p:spPr bwMode="auto">
          <a:xfrm>
            <a:off x="6024564" y="5861725"/>
            <a:ext cx="1417637" cy="476837"/>
          </a:xfrm>
          <a:custGeom>
            <a:avLst/>
            <a:gdLst>
              <a:gd name="T0" fmla="*/ 893 w 893"/>
              <a:gd name="T1" fmla="*/ 234 h 281"/>
              <a:gd name="T2" fmla="*/ 791 w 893"/>
              <a:gd name="T3" fmla="*/ 265 h 281"/>
              <a:gd name="T4" fmla="*/ 698 w 893"/>
              <a:gd name="T5" fmla="*/ 275 h 281"/>
              <a:gd name="T6" fmla="*/ 611 w 893"/>
              <a:gd name="T7" fmla="*/ 281 h 281"/>
              <a:gd name="T8" fmla="*/ 567 w 893"/>
              <a:gd name="T9" fmla="*/ 277 h 281"/>
              <a:gd name="T10" fmla="*/ 583 w 893"/>
              <a:gd name="T11" fmla="*/ 277 h 281"/>
              <a:gd name="T12" fmla="*/ 557 w 893"/>
              <a:gd name="T13" fmla="*/ 277 h 281"/>
              <a:gd name="T14" fmla="*/ 470 w 893"/>
              <a:gd name="T15" fmla="*/ 272 h 281"/>
              <a:gd name="T16" fmla="*/ 336 w 893"/>
              <a:gd name="T17" fmla="*/ 234 h 281"/>
              <a:gd name="T18" fmla="*/ 214 w 893"/>
              <a:gd name="T19" fmla="*/ 182 h 281"/>
              <a:gd name="T20" fmla="*/ 106 w 893"/>
              <a:gd name="T21" fmla="*/ 128 h 281"/>
              <a:gd name="T22" fmla="*/ 10 w 893"/>
              <a:gd name="T23" fmla="*/ 10 h 281"/>
              <a:gd name="T24" fmla="*/ 47 w 893"/>
              <a:gd name="T25" fmla="*/ 66 h 2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893" h="281">
                <a:moveTo>
                  <a:pt x="893" y="234"/>
                </a:moveTo>
                <a:cubicBezTo>
                  <a:pt x="876" y="239"/>
                  <a:pt x="823" y="258"/>
                  <a:pt x="791" y="265"/>
                </a:cubicBezTo>
                <a:cubicBezTo>
                  <a:pt x="759" y="272"/>
                  <a:pt x="728" y="272"/>
                  <a:pt x="698" y="275"/>
                </a:cubicBezTo>
                <a:cubicBezTo>
                  <a:pt x="668" y="278"/>
                  <a:pt x="633" y="281"/>
                  <a:pt x="611" y="281"/>
                </a:cubicBezTo>
                <a:cubicBezTo>
                  <a:pt x="589" y="281"/>
                  <a:pt x="572" y="278"/>
                  <a:pt x="567" y="277"/>
                </a:cubicBezTo>
                <a:cubicBezTo>
                  <a:pt x="562" y="276"/>
                  <a:pt x="585" y="277"/>
                  <a:pt x="583" y="277"/>
                </a:cubicBezTo>
                <a:cubicBezTo>
                  <a:pt x="581" y="277"/>
                  <a:pt x="576" y="278"/>
                  <a:pt x="557" y="277"/>
                </a:cubicBezTo>
                <a:cubicBezTo>
                  <a:pt x="538" y="276"/>
                  <a:pt x="507" y="279"/>
                  <a:pt x="470" y="272"/>
                </a:cubicBezTo>
                <a:cubicBezTo>
                  <a:pt x="433" y="265"/>
                  <a:pt x="379" y="249"/>
                  <a:pt x="336" y="234"/>
                </a:cubicBezTo>
                <a:cubicBezTo>
                  <a:pt x="293" y="219"/>
                  <a:pt x="252" y="200"/>
                  <a:pt x="214" y="182"/>
                </a:cubicBezTo>
                <a:lnTo>
                  <a:pt x="106" y="128"/>
                </a:lnTo>
                <a:lnTo>
                  <a:pt x="10" y="10"/>
                </a:lnTo>
                <a:cubicBezTo>
                  <a:pt x="0" y="0"/>
                  <a:pt x="39" y="54"/>
                  <a:pt x="47" y="66"/>
                </a:cubicBezTo>
              </a:path>
            </a:pathLst>
          </a:custGeom>
          <a:noFill/>
          <a:ln w="57150" cmpd="sng">
            <a:solidFill>
              <a:srgbClr val="FF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" name="Freeform 21">
            <a:extLst>
              <a:ext uri="{FF2B5EF4-FFF2-40B4-BE49-F238E27FC236}">
                <a16:creationId xmlns:a16="http://schemas.microsoft.com/office/drawing/2014/main" id="{6E533E00-D905-445E-9A9B-B2EAE18E5856}"/>
              </a:ext>
            </a:extLst>
          </p:cNvPr>
          <p:cNvSpPr>
            <a:spLocks/>
          </p:cNvSpPr>
          <p:nvPr/>
        </p:nvSpPr>
        <p:spPr bwMode="auto">
          <a:xfrm>
            <a:off x="5713414" y="4706964"/>
            <a:ext cx="177799" cy="1058680"/>
          </a:xfrm>
          <a:custGeom>
            <a:avLst/>
            <a:gdLst>
              <a:gd name="T0" fmla="*/ 113 w 113"/>
              <a:gd name="T1" fmla="*/ 663 h 663"/>
              <a:gd name="T2" fmla="*/ 36 w 113"/>
              <a:gd name="T3" fmla="*/ 487 h 663"/>
              <a:gd name="T4" fmla="*/ 1 w 113"/>
              <a:gd name="T5" fmla="*/ 292 h 663"/>
              <a:gd name="T6" fmla="*/ 32 w 113"/>
              <a:gd name="T7" fmla="*/ 128 h 663"/>
              <a:gd name="T8" fmla="*/ 42 w 113"/>
              <a:gd name="T9" fmla="*/ 107 h 663"/>
              <a:gd name="T10" fmla="*/ 75 w 113"/>
              <a:gd name="T11" fmla="*/ 0 h 6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13" h="663">
                <a:moveTo>
                  <a:pt x="113" y="663"/>
                </a:moveTo>
                <a:cubicBezTo>
                  <a:pt x="100" y="634"/>
                  <a:pt x="55" y="549"/>
                  <a:pt x="36" y="487"/>
                </a:cubicBezTo>
                <a:cubicBezTo>
                  <a:pt x="17" y="425"/>
                  <a:pt x="2" y="352"/>
                  <a:pt x="1" y="292"/>
                </a:cubicBezTo>
                <a:cubicBezTo>
                  <a:pt x="0" y="232"/>
                  <a:pt x="25" y="159"/>
                  <a:pt x="32" y="128"/>
                </a:cubicBezTo>
                <a:cubicBezTo>
                  <a:pt x="39" y="97"/>
                  <a:pt x="35" y="128"/>
                  <a:pt x="42" y="107"/>
                </a:cubicBezTo>
                <a:cubicBezTo>
                  <a:pt x="49" y="86"/>
                  <a:pt x="68" y="22"/>
                  <a:pt x="75" y="0"/>
                </a:cubicBezTo>
              </a:path>
            </a:pathLst>
          </a:custGeom>
          <a:noFill/>
          <a:ln w="57150" cmpd="sng">
            <a:solidFill>
              <a:srgbClr val="FF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1" name="Freeform 22">
            <a:extLst>
              <a:ext uri="{FF2B5EF4-FFF2-40B4-BE49-F238E27FC236}">
                <a16:creationId xmlns:a16="http://schemas.microsoft.com/office/drawing/2014/main" id="{F89C2E75-51C8-4604-BDA5-50DF1C06F197}"/>
              </a:ext>
            </a:extLst>
          </p:cNvPr>
          <p:cNvSpPr>
            <a:spLocks/>
          </p:cNvSpPr>
          <p:nvPr/>
        </p:nvSpPr>
        <p:spPr bwMode="auto">
          <a:xfrm>
            <a:off x="5934075" y="4340402"/>
            <a:ext cx="268288" cy="250010"/>
          </a:xfrm>
          <a:custGeom>
            <a:avLst/>
            <a:gdLst>
              <a:gd name="T0" fmla="*/ 0 w 169"/>
              <a:gd name="T1" fmla="*/ 166 h 166"/>
              <a:gd name="T2" fmla="*/ 76 w 169"/>
              <a:gd name="T3" fmla="*/ 73 h 166"/>
              <a:gd name="T4" fmla="*/ 169 w 169"/>
              <a:gd name="T5" fmla="*/ 0 h 1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69" h="166">
                <a:moveTo>
                  <a:pt x="0" y="166"/>
                </a:moveTo>
                <a:cubicBezTo>
                  <a:pt x="13" y="151"/>
                  <a:pt x="48" y="101"/>
                  <a:pt x="76" y="73"/>
                </a:cubicBezTo>
                <a:cubicBezTo>
                  <a:pt x="104" y="45"/>
                  <a:pt x="150" y="15"/>
                  <a:pt x="169" y="0"/>
                </a:cubicBezTo>
              </a:path>
            </a:pathLst>
          </a:custGeom>
          <a:noFill/>
          <a:ln w="57150" cmpd="sng">
            <a:solidFill>
              <a:srgbClr val="FF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2" name="Freeform 23">
            <a:extLst>
              <a:ext uri="{FF2B5EF4-FFF2-40B4-BE49-F238E27FC236}">
                <a16:creationId xmlns:a16="http://schemas.microsoft.com/office/drawing/2014/main" id="{CA0538B9-6E75-4A93-9383-5595059DFB26}"/>
              </a:ext>
            </a:extLst>
          </p:cNvPr>
          <p:cNvSpPr>
            <a:spLocks/>
          </p:cNvSpPr>
          <p:nvPr/>
        </p:nvSpPr>
        <p:spPr bwMode="auto">
          <a:xfrm>
            <a:off x="6030869" y="4964681"/>
            <a:ext cx="309562" cy="780151"/>
          </a:xfrm>
          <a:custGeom>
            <a:avLst/>
            <a:gdLst>
              <a:gd name="T0" fmla="*/ 182 w 182"/>
              <a:gd name="T1" fmla="*/ 0 h 494"/>
              <a:gd name="T2" fmla="*/ 132 w 182"/>
              <a:gd name="T3" fmla="*/ 224 h 494"/>
              <a:gd name="T4" fmla="*/ 81 w 182"/>
              <a:gd name="T5" fmla="*/ 356 h 494"/>
              <a:gd name="T6" fmla="*/ 21 w 182"/>
              <a:gd name="T7" fmla="*/ 467 h 494"/>
              <a:gd name="T8" fmla="*/ 0 w 182"/>
              <a:gd name="T9" fmla="*/ 494 h 4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82" h="494">
                <a:moveTo>
                  <a:pt x="182" y="0"/>
                </a:moveTo>
                <a:cubicBezTo>
                  <a:pt x="173" y="37"/>
                  <a:pt x="149" y="165"/>
                  <a:pt x="132" y="224"/>
                </a:cubicBezTo>
                <a:cubicBezTo>
                  <a:pt x="115" y="283"/>
                  <a:pt x="99" y="316"/>
                  <a:pt x="81" y="356"/>
                </a:cubicBezTo>
                <a:cubicBezTo>
                  <a:pt x="63" y="396"/>
                  <a:pt x="35" y="444"/>
                  <a:pt x="21" y="467"/>
                </a:cubicBezTo>
                <a:cubicBezTo>
                  <a:pt x="7" y="490"/>
                  <a:pt x="4" y="489"/>
                  <a:pt x="0" y="494"/>
                </a:cubicBezTo>
              </a:path>
            </a:pathLst>
          </a:custGeom>
          <a:noFill/>
          <a:ln w="57150" cmpd="sng">
            <a:solidFill>
              <a:srgbClr val="FF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3" name="Freeform 24">
            <a:extLst>
              <a:ext uri="{FF2B5EF4-FFF2-40B4-BE49-F238E27FC236}">
                <a16:creationId xmlns:a16="http://schemas.microsoft.com/office/drawing/2014/main" id="{08CF701D-752F-4A44-9CF5-6F244146D775}"/>
              </a:ext>
            </a:extLst>
          </p:cNvPr>
          <p:cNvSpPr>
            <a:spLocks/>
          </p:cNvSpPr>
          <p:nvPr/>
        </p:nvSpPr>
        <p:spPr bwMode="auto">
          <a:xfrm>
            <a:off x="4872038" y="5736787"/>
            <a:ext cx="1022350" cy="347952"/>
          </a:xfrm>
          <a:custGeom>
            <a:avLst/>
            <a:gdLst>
              <a:gd name="T0" fmla="*/ 644 w 644"/>
              <a:gd name="T1" fmla="*/ 99 h 211"/>
              <a:gd name="T2" fmla="*/ 530 w 644"/>
              <a:gd name="T3" fmla="*/ 170 h 211"/>
              <a:gd name="T4" fmla="*/ 453 w 644"/>
              <a:gd name="T5" fmla="*/ 206 h 211"/>
              <a:gd name="T6" fmla="*/ 274 w 644"/>
              <a:gd name="T7" fmla="*/ 197 h 211"/>
              <a:gd name="T8" fmla="*/ 117 w 644"/>
              <a:gd name="T9" fmla="*/ 124 h 211"/>
              <a:gd name="T10" fmla="*/ 0 w 644"/>
              <a:gd name="T11" fmla="*/ 0 h 2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644" h="211">
                <a:moveTo>
                  <a:pt x="644" y="99"/>
                </a:moveTo>
                <a:cubicBezTo>
                  <a:pt x="625" y="111"/>
                  <a:pt x="562" y="152"/>
                  <a:pt x="530" y="170"/>
                </a:cubicBezTo>
                <a:cubicBezTo>
                  <a:pt x="498" y="188"/>
                  <a:pt x="496" y="202"/>
                  <a:pt x="453" y="206"/>
                </a:cubicBezTo>
                <a:cubicBezTo>
                  <a:pt x="410" y="210"/>
                  <a:pt x="330" y="211"/>
                  <a:pt x="274" y="197"/>
                </a:cubicBezTo>
                <a:cubicBezTo>
                  <a:pt x="218" y="183"/>
                  <a:pt x="163" y="157"/>
                  <a:pt x="117" y="124"/>
                </a:cubicBezTo>
                <a:cubicBezTo>
                  <a:pt x="71" y="91"/>
                  <a:pt x="25" y="26"/>
                  <a:pt x="0" y="0"/>
                </a:cubicBezTo>
              </a:path>
            </a:pathLst>
          </a:custGeom>
          <a:noFill/>
          <a:ln w="57150" cmpd="sng">
            <a:solidFill>
              <a:srgbClr val="FF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4" name="Freeform 25">
            <a:extLst>
              <a:ext uri="{FF2B5EF4-FFF2-40B4-BE49-F238E27FC236}">
                <a16:creationId xmlns:a16="http://schemas.microsoft.com/office/drawing/2014/main" id="{E5CC7A44-E8F7-4D76-A4BE-2B571182D4C5}"/>
              </a:ext>
            </a:extLst>
          </p:cNvPr>
          <p:cNvSpPr>
            <a:spLocks/>
          </p:cNvSpPr>
          <p:nvPr/>
        </p:nvSpPr>
        <p:spPr bwMode="auto">
          <a:xfrm>
            <a:off x="4540250" y="4011601"/>
            <a:ext cx="231776" cy="1621879"/>
          </a:xfrm>
          <a:custGeom>
            <a:avLst/>
            <a:gdLst>
              <a:gd name="T0" fmla="*/ 148 w 148"/>
              <a:gd name="T1" fmla="*/ 1033 h 1033"/>
              <a:gd name="T2" fmla="*/ 78 w 148"/>
              <a:gd name="T3" fmla="*/ 900 h 1033"/>
              <a:gd name="T4" fmla="*/ 24 w 148"/>
              <a:gd name="T5" fmla="*/ 721 h 1033"/>
              <a:gd name="T6" fmla="*/ 0 w 148"/>
              <a:gd name="T7" fmla="*/ 495 h 1033"/>
              <a:gd name="T8" fmla="*/ 24 w 148"/>
              <a:gd name="T9" fmla="*/ 222 h 1033"/>
              <a:gd name="T10" fmla="*/ 104 w 148"/>
              <a:gd name="T11" fmla="*/ 0 h 10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48" h="1033">
                <a:moveTo>
                  <a:pt x="148" y="1033"/>
                </a:moveTo>
                <a:cubicBezTo>
                  <a:pt x="136" y="1011"/>
                  <a:pt x="99" y="952"/>
                  <a:pt x="78" y="900"/>
                </a:cubicBezTo>
                <a:cubicBezTo>
                  <a:pt x="57" y="848"/>
                  <a:pt x="37" y="788"/>
                  <a:pt x="24" y="721"/>
                </a:cubicBezTo>
                <a:cubicBezTo>
                  <a:pt x="11" y="654"/>
                  <a:pt x="0" y="578"/>
                  <a:pt x="0" y="495"/>
                </a:cubicBezTo>
                <a:cubicBezTo>
                  <a:pt x="0" y="412"/>
                  <a:pt x="7" y="304"/>
                  <a:pt x="24" y="222"/>
                </a:cubicBezTo>
                <a:cubicBezTo>
                  <a:pt x="41" y="140"/>
                  <a:pt x="87" y="46"/>
                  <a:pt x="104" y="0"/>
                </a:cubicBezTo>
              </a:path>
            </a:pathLst>
          </a:custGeom>
          <a:noFill/>
          <a:ln w="57150" cmpd="sng">
            <a:solidFill>
              <a:srgbClr val="FF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25" name="Picture 26" descr="小猫">
            <a:hlinkClick r:id="rId4" action="ppaction://program"/>
            <a:extLst>
              <a:ext uri="{FF2B5EF4-FFF2-40B4-BE49-F238E27FC236}">
                <a16:creationId xmlns:a16="http://schemas.microsoft.com/office/drawing/2014/main" id="{547318A7-44F2-44ED-96E7-B8660711B1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7514" y="3309800"/>
            <a:ext cx="739775" cy="701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9" descr="Ellip073">
            <a:extLst>
              <a:ext uri="{FF2B5EF4-FFF2-40B4-BE49-F238E27FC236}">
                <a16:creationId xmlns:a16="http://schemas.microsoft.com/office/drawing/2014/main" id="{C4E7489E-67A7-47CB-B8A1-27A0DF31F7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3663" y="6004273"/>
            <a:ext cx="1008062" cy="359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 Box 30">
            <a:extLst>
              <a:ext uri="{FF2B5EF4-FFF2-40B4-BE49-F238E27FC236}">
                <a16:creationId xmlns:a16="http://schemas.microsoft.com/office/drawing/2014/main" id="{77A23384-9E79-4E66-877A-ACA4A27618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28913" y="5976830"/>
            <a:ext cx="9842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 sz="1600" dirty="0">
                <a:solidFill>
                  <a:srgbClr val="CC0066"/>
                </a:solidFill>
                <a:latin typeface="BankGothic Md BT" pitchFamily="34" charset="0"/>
                <a:ea typeface="黑体" panose="02010609060101010101" pitchFamily="49" charset="-122"/>
              </a:rPr>
              <a:t>PLAY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231AB99-A5E6-49FA-9B0A-01B6FB0B02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BA8A9-FE90-4847-B2BB-91D9864F4629}" type="slidenum">
              <a:rPr lang="zh-CN" altLang="en-US" smtClean="0"/>
              <a:pPr/>
              <a:t>10</a:t>
            </a:fld>
            <a:r>
              <a:rPr lang="en-US" altLang="zh-CN"/>
              <a:t>|15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03534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ntr" presetSubtype="10" repeatCount="indefinite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3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py1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9" presetClass="exit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dissolve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628 0.03171 C 0.01771 0.03217 0.02084 0.03171 0.02461 0.03379 C 0.02852 0.03588 0.03373 0.03889 0.03894 0.04444 C 0.04414 0.05 0.05052 0.05926 0.05586 0.06782 C 0.06133 0.07639 0.06732 0.08426 0.07149 0.0956 C 0.07565 0.10694 0.07917 0.12222 0.08086 0.13588 C 0.08269 0.14953 0.08373 0.16157 0.0819 0.17754 C 0.08021 0.19351 0.07591 0.21643 0.07045 0.23171 C 0.06511 0.24699 0.05782 0.25879 0.04961 0.26921 C 0.04154 0.27963 0.03295 0.28773 0.02149 0.29421 C 0.01003 0.30069 -0.00573 0.30648 -0.01914 0.3081 C -0.03242 0.30972 -0.04583 0.30856 -0.05872 0.30393 C -0.07148 0.2993 -0.08489 0.2912 -0.09622 0.28032 C -0.10742 0.26944 -0.11914 0.25486 -0.12643 0.23865 C -0.13372 0.22245 -0.1375 0.19976 -0.13997 0.1831 C -0.14231 0.16643 -0.14323 0.15393 -0.14101 0.13865 C -0.13867 0.12338 -0.13294 0.10555 -0.12643 0.09143 C -0.11979 0.07731 -0.1108 0.06527 -0.10143 0.05393 C -0.09205 0.04259 -0.08229 0.03009 -0.07018 0.02338 C -0.05794 0.01666 -0.04323 0.01412 -0.02851 0.01365 C -0.01367 0.01319 0.01055 0.01944 0.01836 0.0206 " pathEditMode="relative" rAng="0" ptsTypes="AAAAAAAAAAAAAAAAAAAAA">
                                      <p:cBhvr>
                                        <p:cTn id="29" dur="5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609" y="129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6000"/>
                            </p:stCondLst>
                            <p:childTnLst>
                              <p:par>
                                <p:cTn id="3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6500"/>
                            </p:stCondLst>
                            <p:childTnLst>
                              <p:par>
                                <p:cTn id="3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7000"/>
                            </p:stCondLst>
                            <p:childTnLst>
                              <p:par>
                                <p:cTn id="39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008 0.01481 C 0.03138 0.00949 0.03282 0.00439 0.03633 -0.00186 C 0.03972 -0.00811 0.04545 -0.01667 0.05091 -0.02269 C 0.05625 -0.02871 0.0599 -0.0338 0.06862 -0.03797 C 0.07722 -0.04213 0.09323 -0.04584 0.103 -0.04769 C 0.11263 -0.04954 0.12032 -0.04584 0.12696 -0.04908 C 0.13347 -0.05232 0.13685 -0.06088 0.14258 -0.06713 C 0.14831 -0.07338 0.15274 -0.08079 0.16133 -0.08658 C 0.1698 -0.09236 0.18112 -0.1 0.19362 -0.10186 C 0.20612 -0.10371 0.22539 -0.1007 0.23633 -0.09769 C 0.24727 -0.09468 0.25248 -0.09005 0.25925 -0.0838 C 0.26602 -0.07755 0.27136 -0.06852 0.27696 -0.06019 C 0.28243 -0.05186 0.2892 -0.04399 0.29258 -0.0338 C 0.29584 -0.02361 0.29427 -0.00973 0.29636 0.00162 C 0.29844 0.01296 0.3043 0.02291 0.30508 0.03426 C 0.30573 0.0456 0.30274 0.05995 0.30091 0.07037 C 0.29896 0.08078 0.29779 0.08703 0.29362 0.09676 C 0.28946 0.10648 0.28269 0.11875 0.27591 0.1287 C 0.26914 0.13865 0.26289 0.1493 0.253 0.15648 C 0.2431 0.16365 0.228 0.17014 0.21654 0.17176 C 0.20508 0.17338 0.19519 0.17037 0.18425 0.1662 C 0.17331 0.16203 0.16055 0.15671 0.15091 0.14676 C 0.14115 0.1368 0.13216 0.1206 0.12591 0.10648 C 0.11966 0.09236 0.1155 0.07939 0.11341 0.06203 C 0.11133 0.04467 0.11198 0.01759 0.11341 0.00231 C 0.11472 -0.01297 0.11966 -0.02061 0.12175 -0.02963 C 0.12383 -0.03866 0.12487 -0.04537 0.12591 -0.05186 " pathEditMode="relative" rAng="0" ptsTypes="AAAAAAAAAAAAAAAAAAAAAAAAAAA">
                                      <p:cBhvr>
                                        <p:cTn id="40" dur="5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750" y="199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2000"/>
                            </p:stCondLst>
                            <p:childTnLst>
                              <p:par>
                                <p:cTn id="4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2500"/>
                            </p:stCondLst>
                            <p:childTnLst>
                              <p:par>
                                <p:cTn id="4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3000"/>
                            </p:stCondLst>
                            <p:childTnLst>
                              <p:par>
                                <p:cTn id="5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3500"/>
                            </p:stCondLst>
                            <p:childTnLst>
                              <p:par>
                                <p:cTn id="5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4000"/>
                            </p:stCondLst>
                            <p:childTnLst>
                              <p:par>
                                <p:cTn id="5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4500"/>
                            </p:stCondLst>
                            <p:childTnLst>
                              <p:par>
                                <p:cTn id="62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2592 -0.05185 C 0.13138 -0.04606 0.13672 -0.04004 0.1405 -0.03379 C 0.14427 -0.02754 0.14506 -0.02222 0.14857 -0.01435 C 0.15209 -0.00648 0.15821 0.00417 0.16159 0.01343 C 0.16498 0.02269 0.16667 0.03218 0.16888 0.04121 C 0.1711 0.05024 0.17123 0.06274 0.17448 0.0676 C 0.17774 0.07246 0.18217 0.07061 0.18868 0.06968 C 0.19506 0.06875 0.20287 0.06436 0.21263 0.06204 C 0.2224 0.05973 0.23763 0.05579 0.24701 0.05533 C 0.25638 0.05487 0.26172 0.05649 0.26849 0.05973 C 0.27526 0.06297 0.28034 0.06922 0.28724 0.07524 C 0.29414 0.08125 0.30326 0.08866 0.31003 0.0963 C 0.3168 0.10394 0.32331 0.11204 0.32787 0.12176 C 0.33243 0.13149 0.33503 0.14375 0.3375 0.1551 C 0.34024 0.16644 0.34193 0.17709 0.34323 0.18982 C 0.34467 0.20255 0.34649 0.21598 0.34571 0.23195 C 0.3448 0.24792 0.34349 0.26852 0.33855 0.28635 C 0.33373 0.30417 0.32383 0.325 0.31641 0.33866 C 0.30912 0.35232 0.30456 0.35857 0.2944 0.3676 C 0.28438 0.37662 0.26927 0.38843 0.25677 0.39306 C 0.24414 0.39769 0.23164 0.39885 0.21914 0.39537 C 0.20677 0.3919 0.1918 0.38172 0.18177 0.37176 C 0.17188 0.36181 0.16628 0.34908 0.15912 0.33565 C 0.15196 0.32223 0.14388 0.30857 0.13881 0.29121 C 0.13386 0.27385 0.13008 0.2507 0.12904 0.23149 C 0.12813 0.21227 0.12995 0.19283 0.13347 0.17524 C 0.13698 0.15764 0.14467 0.13866 0.15039 0.12524 C 0.15612 0.11181 0.16302 0.10394 0.16719 0.09422 C 0.17149 0.0845 0.17357 0.072 0.17539 0.06621 " pathEditMode="relative" rAng="0" ptsTypes="AAAAAAAAAAAAAAAAAAAAAAAAAAAAA">
                                      <p:cBhvr>
                                        <p:cTn id="63" dur="5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990" y="224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9500"/>
                            </p:stCondLst>
                            <p:childTnLst>
                              <p:par>
                                <p:cTn id="6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0000"/>
                            </p:stCondLst>
                            <p:childTnLst>
                              <p:par>
                                <p:cTn id="6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20500"/>
                            </p:stCondLst>
                            <p:childTnLst>
                              <p:par>
                                <p:cTn id="7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21000"/>
                            </p:stCondLst>
                            <p:childTnLst>
                              <p:par>
                                <p:cTn id="7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21500"/>
                            </p:stCondLst>
                            <p:childTnLst>
                              <p:par>
                                <p:cTn id="8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22000"/>
                            </p:stCondLst>
                            <p:childTnLst>
                              <p:par>
                                <p:cTn id="8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22500"/>
                            </p:stCondLst>
                            <p:childTnLst>
                              <p:par>
                                <p:cTn id="89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7539 0.0662 C 0.17761 0.0787 0.17982 0.09143 0.1806 0.10555 C 0.18125 0.11944 0.18008 0.13426 0.17956 0.15046 C 0.17904 0.16666 0.17904 0.1868 0.17748 0.20277 C 0.17591 0.21944 0.17383 0.23402 0.17019 0.24791 C 0.16654 0.2618 0.16133 0.27384 0.1556 0.28703 C 0.14987 0.30023 0.14388 0.31597 0.13581 0.32731 C 0.12761 0.33935 0.11511 0.35092 0.10664 0.35764 C 0.09805 0.36389 0.09284 0.36574 0.08477 0.3669 C 0.07657 0.36736 0.06576 0.36574 0.05769 0.36227 C 0.04948 0.3581 0.04323 0.35277 0.03581 0.34398 C 0.02826 0.33518 0.01836 0.3206 0.01289 0.30949 C 0.0073 0.29838 0.00573 0.29074 0.00248 0.27801 C -0.00091 0.26527 -0.00403 0.24722 -0.0069 0.2331 C -0.00989 0.21875 -0.01315 0.20648 -0.01523 0.19259 C -0.01731 0.17893 -0.01823 0.15902 -0.01914 0.15092 C -0.01992 0.14282 -0.02096 0.15139 -0.0207 0.14352 C -0.02031 0.13588 -0.01992 0.11944 -0.01731 0.10416 C -0.01471 0.08889 -0.00885 0.06713 -0.00481 0.05139 C -0.00091 0.03588 0.00469 0.0162 0.00664 0.00972 " pathEditMode="relative" rAng="0" ptsTypes="AAAAAAAAAAAAAAAAAAAA">
                                      <p:cBhvr>
                                        <p:cTn id="90" dur="5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544" y="1219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27500"/>
                            </p:stCondLst>
                            <p:childTnLst>
                              <p:par>
                                <p:cTn id="9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28000"/>
                            </p:stCondLst>
                            <p:childTnLst>
                              <p:par>
                                <p:cTn id="9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28500"/>
                            </p:stCondLst>
                            <p:childTnLst>
                              <p:par>
                                <p:cTn id="10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29000"/>
                            </p:stCondLst>
                            <p:childTnLst>
                              <p:par>
                                <p:cTn id="10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29500"/>
                            </p:stCondLst>
                            <p:childTnLst>
                              <p:par>
                                <p:cTn id="108" presetID="35" presetClass="emph" presetSubtype="0" repeatCount="3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11" presetClass="exit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11" dur="10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1" presetClass="exit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14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1" presetClass="exit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17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1" presetClass="exit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0" dur="1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1" presetClass="exit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3" dur="1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1" presetClass="exit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6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1" presetClass="exit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9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1" presetClass="exit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2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1" presetClass="exit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5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1" presetClass="exit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8" dur="1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11" presetClass="exit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1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1" presetClass="exit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4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11" presetClass="exit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7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1" presetClass="exit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50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11" presetClass="exit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53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1" presetClass="exit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56" dur="1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" presetID="11" presetClass="exit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59" dur="1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8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占位符 1"/>
              <p:cNvSpPr>
                <a:spLocks noGrp="1"/>
              </p:cNvSpPr>
              <p:nvPr>
                <p:ph type="body" sz="quarter" idx="1"/>
              </p:nvPr>
            </p:nvSpPr>
            <p:spPr>
              <a:xfrm>
                <a:off x="516000" y="1008000"/>
                <a:ext cx="11160000" cy="5170646"/>
              </a:xfrm>
            </p:spPr>
            <p:txBody>
              <a:bodyPr/>
              <a:lstStyle/>
              <a:p>
                <a:r>
                  <a:rPr lang="zh-CN" altLang="en-US" dirty="0"/>
                  <a:t>定理</a:t>
                </a:r>
                <a:r>
                  <a:rPr lang="en-US" altLang="zh-CN" dirty="0"/>
                  <a:t>15.2 </a:t>
                </a:r>
                <a:r>
                  <a:rPr lang="zh-CN" altLang="en-US" dirty="0"/>
                  <a:t>无向图</a:t>
                </a:r>
                <a:r>
                  <a:rPr lang="en-US" altLang="zh-CN" dirty="0"/>
                  <a:t>G</a:t>
                </a:r>
                <a:r>
                  <a:rPr lang="zh-CN" altLang="en-US" dirty="0"/>
                  <a:t>是半欧拉图当且仅当</a:t>
                </a:r>
                <a:r>
                  <a:rPr lang="en-US" altLang="zh-CN" dirty="0"/>
                  <a:t>G</a:t>
                </a:r>
                <a:r>
                  <a:rPr lang="zh-CN" altLang="en-US" dirty="0"/>
                  <a:t>连通且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恰有两个</a:t>
                </a:r>
                <a:r>
                  <a:rPr lang="zh-CN" altLang="en-US" dirty="0"/>
                  <a:t>奇度数顶点</a:t>
                </a:r>
                <a:r>
                  <a:rPr lang="en-US" altLang="zh-CN" dirty="0"/>
                  <a:t>.</a:t>
                </a:r>
              </a:p>
              <a:p>
                <a:r>
                  <a:rPr lang="zh-CN" altLang="en-US" dirty="0"/>
                  <a:t>证明</a:t>
                </a:r>
                <a:r>
                  <a:rPr lang="en-US" altLang="zh-CN" dirty="0"/>
                  <a:t>:</a:t>
                </a:r>
                <a:r>
                  <a:rPr lang="zh-CN" altLang="en-US" dirty="0"/>
                  <a:t> </a:t>
                </a:r>
                <a:r>
                  <a:rPr lang="zh-CN" altLang="en-US" sz="2800" b="1" dirty="0">
                    <a:ea typeface="楷体_GB2312" panose="02010609030101010101" pitchFamily="49" charset="-122"/>
                  </a:rPr>
                  <a:t>必要性显然</a:t>
                </a:r>
                <a:r>
                  <a:rPr lang="en-US" altLang="zh-CN" sz="2800" b="1" dirty="0">
                    <a:ea typeface="楷体_GB2312" panose="02010609030101010101" pitchFamily="49" charset="-122"/>
                  </a:rPr>
                  <a:t>. </a:t>
                </a:r>
              </a:p>
              <a:p>
                <a:pPr lvl="1"/>
                <a:r>
                  <a:rPr lang="zh-CN" altLang="en-US" dirty="0"/>
                  <a:t>充分性（利用定理</a:t>
                </a:r>
                <a:r>
                  <a:rPr lang="en-US" altLang="zh-CN" dirty="0"/>
                  <a:t>15.1</a:t>
                </a:r>
                <a:r>
                  <a:rPr lang="zh-CN" altLang="en-US" dirty="0"/>
                  <a:t>）</a:t>
                </a:r>
              </a:p>
              <a:p>
                <a:pPr marL="432000" lvl="1" indent="432000">
                  <a:buNone/>
                </a:pPr>
                <a:r>
                  <a:rPr lang="zh-CN" altLang="en-US" dirty="0"/>
                  <a:t>设</a:t>
                </a:r>
                <a:r>
                  <a:rPr lang="en-US" altLang="zh-CN" dirty="0" err="1"/>
                  <a:t>u,v</a:t>
                </a:r>
                <a:r>
                  <a:rPr lang="zh-CN" altLang="en-US" dirty="0"/>
                  <a:t>为</a:t>
                </a:r>
                <a:r>
                  <a:rPr lang="en-US" altLang="zh-CN" dirty="0"/>
                  <a:t>G</a:t>
                </a:r>
                <a:r>
                  <a:rPr lang="zh-CN" altLang="en-US" dirty="0"/>
                  <a:t>中的两个奇度顶点，令</a:t>
                </a:r>
              </a:p>
              <a:p>
                <a:pPr marL="900000" lvl="1" indent="0" algn="ctr">
                  <a:buNone/>
                </a:pPr>
                <a14:m>
                  <m:oMath xmlns:m="http://schemas.openxmlformats.org/officeDocument/2006/math">
                    <m:r>
                      <a:rPr lang="en-US" altLang="zh-CN" b="1" i="0" dirty="0">
                        <a:latin typeface="Cambria Math" panose="02040503050406030204" pitchFamily="18" charset="0"/>
                      </a:rPr>
                      <m:t>𝐆</m:t>
                    </m:r>
                    <m:r>
                      <a:rPr lang="zh-CN" altLang="en-US" b="1" i="0" dirty="0">
                        <a:latin typeface="Cambria Math" panose="02040503050406030204" pitchFamily="18" charset="0"/>
                      </a:rPr>
                      <m:t>’ </m:t>
                    </m:r>
                  </m:oMath>
                </a14:m>
                <a:r>
                  <a:rPr lang="en-US" altLang="zh-CN" dirty="0"/>
                  <a:t>=G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</m:oMath>
                </a14:m>
                <a:r>
                  <a:rPr lang="en-US" altLang="zh-CN" dirty="0"/>
                  <a:t>(</a:t>
                </a:r>
                <a:r>
                  <a:rPr lang="en-US" altLang="zh-CN" dirty="0" err="1"/>
                  <a:t>u,v</a:t>
                </a:r>
                <a:r>
                  <a:rPr lang="en-US" altLang="zh-CN" dirty="0"/>
                  <a:t>)</a:t>
                </a:r>
              </a:p>
              <a:p>
                <a:pPr marL="432000" lvl="1" indent="432000">
                  <a:buNone/>
                </a:pPr>
                <a:r>
                  <a:rPr lang="zh-CN" altLang="en-US" dirty="0"/>
                  <a:t>则</a:t>
                </a:r>
                <a14:m>
                  <m:oMath xmlns:m="http://schemas.openxmlformats.org/officeDocument/2006/math">
                    <m:r>
                      <a:rPr lang="en-US" altLang="zh-CN" b="1" i="0" dirty="0">
                        <a:latin typeface="Cambria Math" panose="02040503050406030204" pitchFamily="18" charset="0"/>
                      </a:rPr>
                      <m:t>𝐆</m:t>
                    </m:r>
                    <m:r>
                      <a:rPr lang="zh-CN" altLang="en-US" b="1" i="0" dirty="0">
                        <a:latin typeface="Cambria Math" panose="02040503050406030204" pitchFamily="18" charset="0"/>
                      </a:rPr>
                      <m:t>’</m:t>
                    </m:r>
                  </m:oMath>
                </a14:m>
                <a:r>
                  <a:rPr lang="zh-CN" altLang="en-US" dirty="0"/>
                  <a:t>连通且无奇度数顶点</a:t>
                </a:r>
                <a:r>
                  <a:rPr lang="en-US" altLang="zh-CN" dirty="0"/>
                  <a:t>, </a:t>
                </a:r>
                <a:r>
                  <a:rPr lang="zh-CN" altLang="en-US" dirty="0"/>
                  <a:t>由定理</a:t>
                </a:r>
                <a:r>
                  <a:rPr lang="en-US" altLang="zh-CN" dirty="0"/>
                  <a:t>15.1</a:t>
                </a:r>
                <a:r>
                  <a:rPr lang="zh-CN" altLang="en-US" dirty="0"/>
                  <a:t>知</a:t>
                </a:r>
                <a14:m>
                  <m:oMath xmlns:m="http://schemas.openxmlformats.org/officeDocument/2006/math">
                    <m:r>
                      <a:rPr lang="en-US" altLang="zh-CN" b="1" i="0" dirty="0">
                        <a:latin typeface="Cambria Math" panose="02040503050406030204" pitchFamily="18" charset="0"/>
                      </a:rPr>
                      <m:t>𝐆</m:t>
                    </m:r>
                    <m:r>
                      <a:rPr lang="zh-CN" altLang="en-US" b="1" i="0" dirty="0">
                        <a:latin typeface="Cambria Math" panose="02040503050406030204" pitchFamily="18" charset="0"/>
                      </a:rPr>
                      <m:t>’</m:t>
                    </m:r>
                  </m:oMath>
                </a14:m>
                <a:r>
                  <a:rPr lang="zh-CN" altLang="en-US" dirty="0"/>
                  <a:t>为欧拉图</a:t>
                </a:r>
                <a:r>
                  <a:rPr lang="en-US" altLang="zh-CN" dirty="0"/>
                  <a:t>, </a:t>
                </a:r>
                <a:r>
                  <a:rPr lang="zh-CN" altLang="en-US" dirty="0"/>
                  <a:t>因而存在欧拉回路</a:t>
                </a:r>
                <a:r>
                  <a:rPr lang="en-US" altLang="zh-CN" dirty="0"/>
                  <a:t>C. </a:t>
                </a:r>
                <a:r>
                  <a:rPr lang="zh-CN" altLang="en-US" dirty="0"/>
                  <a:t>令</a:t>
                </a:r>
                <a:endParaRPr lang="zh-CN" altLang="en-US" dirty="0">
                  <a:sym typeface="Symbol" panose="05050102010706020507" pitchFamily="18" charset="2"/>
                </a:endParaRPr>
              </a:p>
              <a:p>
                <a:pPr marL="900000" lvl="1" indent="0">
                  <a:buNone/>
                </a:pPr>
                <a:r>
                  <a:rPr lang="zh-CN" altLang="en-US" dirty="0">
                    <a:sym typeface="Symbol" panose="05050102010706020507" pitchFamily="18" charset="2"/>
                  </a:rPr>
                  <a:t>                                 </a:t>
                </a:r>
                <a:r>
                  <a:rPr lang="en-US" altLang="zh-CN" dirty="0"/>
                  <a:t>=C</a:t>
                </a:r>
                <a:r>
                  <a:rPr lang="en-US" altLang="zh-CN" dirty="0">
                    <a:sym typeface="Symbol" panose="05050102010706020507" pitchFamily="18" charset="2"/>
                  </a:rPr>
                  <a:t></a:t>
                </a:r>
                <a:r>
                  <a:rPr lang="en-US" altLang="zh-CN" dirty="0"/>
                  <a:t>(</a:t>
                </a:r>
                <a:r>
                  <a:rPr lang="en-US" altLang="zh-CN" dirty="0" err="1"/>
                  <a:t>u,v</a:t>
                </a:r>
                <a:r>
                  <a:rPr lang="en-US" altLang="zh-CN" dirty="0"/>
                  <a:t>)</a:t>
                </a:r>
              </a:p>
              <a:p>
                <a:pPr marL="432000" lvl="1" indent="432000">
                  <a:buNone/>
                </a:pPr>
                <a:r>
                  <a:rPr lang="zh-CN" altLang="en-US" dirty="0"/>
                  <a:t>则</a:t>
                </a:r>
                <a:r>
                  <a:rPr lang="zh-CN" altLang="en-US" dirty="0">
                    <a:sym typeface="Symbol" panose="05050102010706020507" pitchFamily="18" charset="2"/>
                  </a:rPr>
                  <a:t>是</a:t>
                </a:r>
                <a:r>
                  <a:rPr lang="en-US" altLang="zh-CN" dirty="0"/>
                  <a:t>G</a:t>
                </a:r>
                <a:r>
                  <a:rPr lang="zh-CN" altLang="en-US" dirty="0"/>
                  <a:t>中的欧拉通路</a:t>
                </a:r>
                <a:r>
                  <a:rPr lang="en-US" altLang="zh-CN" dirty="0"/>
                  <a:t>, </a:t>
                </a:r>
                <a:r>
                  <a:rPr lang="zh-CN" altLang="en-US" dirty="0"/>
                  <a:t>即</a:t>
                </a:r>
                <a:r>
                  <a:rPr lang="en-US" altLang="zh-CN" dirty="0"/>
                  <a:t>G</a:t>
                </a:r>
                <a:r>
                  <a:rPr lang="zh-CN" altLang="en-US" dirty="0"/>
                  <a:t>是半欧拉图</a:t>
                </a:r>
                <a:r>
                  <a:rPr lang="en-US" altLang="zh-CN" dirty="0"/>
                  <a:t>.</a:t>
                </a:r>
              </a:p>
            </p:txBody>
          </p:sp>
        </mc:Choice>
        <mc:Fallback xmlns="">
          <p:sp>
            <p:nvSpPr>
              <p:cNvPr id="2" name="文本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"/>
              </p:nvPr>
            </p:nvSpPr>
            <p:spPr>
              <a:xfrm>
                <a:off x="516000" y="1008000"/>
                <a:ext cx="11160000" cy="5170646"/>
              </a:xfrm>
              <a:blipFill>
                <a:blip r:embed="rId2"/>
                <a:stretch>
                  <a:fillRect l="-1148" t="-1767" r="-13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二、无向欧拉图的判定定理</a:t>
            </a:r>
            <a:endParaRPr lang="en-US" altLang="zh-CN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9.1 </a:t>
            </a:r>
            <a:r>
              <a:rPr lang="zh-CN" altLang="en-US" dirty="0"/>
              <a:t>欧拉图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0193FD7-9CEF-467B-B83D-901C04CA2BC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BA8A9-FE90-4847-B2BB-91D9864F4629}" type="slidenum">
              <a:rPr lang="zh-CN" altLang="en-US" smtClean="0"/>
              <a:pPr/>
              <a:t>11</a:t>
            </a:fld>
            <a:r>
              <a:rPr lang="en-US" altLang="zh-CN"/>
              <a:t>|15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41102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"/>
          </p:nvPr>
        </p:nvSpPr>
        <p:spPr>
          <a:xfrm>
            <a:off x="516000" y="1008000"/>
            <a:ext cx="11160000" cy="5109091"/>
          </a:xfrm>
        </p:spPr>
        <p:txBody>
          <a:bodyPr/>
          <a:lstStyle/>
          <a:p>
            <a:r>
              <a:rPr lang="zh-CN" altLang="en-US" dirty="0"/>
              <a:t>定理</a:t>
            </a:r>
            <a:r>
              <a:rPr lang="en-US" altLang="zh-CN" dirty="0"/>
              <a:t>15.3 </a:t>
            </a:r>
            <a:r>
              <a:rPr lang="zh-CN" altLang="en-US" dirty="0"/>
              <a:t>有向图</a:t>
            </a:r>
            <a:r>
              <a:rPr lang="en-US" altLang="zh-CN" dirty="0"/>
              <a:t>D</a:t>
            </a:r>
            <a:r>
              <a:rPr lang="zh-CN" altLang="en-US" dirty="0"/>
              <a:t>是欧拉图当且仅当</a:t>
            </a:r>
            <a:r>
              <a:rPr lang="en-US" altLang="zh-CN" dirty="0"/>
              <a:t>D</a:t>
            </a:r>
            <a:r>
              <a:rPr lang="zh-CN" altLang="en-US" dirty="0"/>
              <a:t>是</a:t>
            </a:r>
            <a:r>
              <a:rPr lang="zh-CN" altLang="en-US" dirty="0">
                <a:solidFill>
                  <a:srgbClr val="FF0000"/>
                </a:solidFill>
              </a:rPr>
              <a:t>强连通</a:t>
            </a:r>
            <a:r>
              <a:rPr lang="zh-CN" altLang="en-US" dirty="0"/>
              <a:t>的且每个顶点的</a:t>
            </a:r>
            <a:r>
              <a:rPr lang="zh-CN" altLang="en-US" dirty="0">
                <a:solidFill>
                  <a:srgbClr val="FF0000"/>
                </a:solidFill>
              </a:rPr>
              <a:t>入度都等于出度</a:t>
            </a:r>
            <a:r>
              <a:rPr lang="en-US" altLang="zh-CN" dirty="0"/>
              <a:t>.</a:t>
            </a:r>
          </a:p>
          <a:p>
            <a:pPr lvl="1"/>
            <a:r>
              <a:rPr lang="zh-CN" altLang="en-US" dirty="0"/>
              <a:t>本定理的证明类似于定理</a:t>
            </a:r>
            <a:r>
              <a:rPr lang="en-US" altLang="zh-CN" dirty="0"/>
              <a:t>15.1. </a:t>
            </a:r>
          </a:p>
          <a:p>
            <a:r>
              <a:rPr lang="zh-CN" altLang="en-US" dirty="0"/>
              <a:t>定理</a:t>
            </a:r>
            <a:r>
              <a:rPr lang="en-US" altLang="zh-CN" dirty="0"/>
              <a:t>15.4 </a:t>
            </a:r>
            <a:r>
              <a:rPr lang="zh-CN" altLang="en-US" dirty="0"/>
              <a:t>有向图</a:t>
            </a:r>
            <a:r>
              <a:rPr lang="en-US" altLang="zh-CN" dirty="0"/>
              <a:t>D</a:t>
            </a:r>
            <a:r>
              <a:rPr lang="zh-CN" altLang="en-US" dirty="0"/>
              <a:t>是半欧拉图当且仅当</a:t>
            </a:r>
            <a:r>
              <a:rPr lang="en-US" altLang="zh-CN" dirty="0"/>
              <a:t>D</a:t>
            </a:r>
            <a:r>
              <a:rPr lang="zh-CN" altLang="en-US" dirty="0"/>
              <a:t>是</a:t>
            </a:r>
            <a:r>
              <a:rPr lang="zh-CN" altLang="en-US" dirty="0">
                <a:solidFill>
                  <a:srgbClr val="FF0000"/>
                </a:solidFill>
              </a:rPr>
              <a:t>单向连通</a:t>
            </a:r>
            <a:r>
              <a:rPr lang="zh-CN" altLang="en-US" dirty="0"/>
              <a:t>的</a:t>
            </a:r>
            <a:r>
              <a:rPr lang="en-US" altLang="zh-CN" dirty="0"/>
              <a:t>, </a:t>
            </a:r>
            <a:r>
              <a:rPr lang="zh-CN" altLang="en-US" dirty="0"/>
              <a:t>且</a:t>
            </a:r>
            <a:r>
              <a:rPr lang="en-US" altLang="zh-CN" dirty="0"/>
              <a:t>D</a:t>
            </a:r>
            <a:r>
              <a:rPr lang="zh-CN" altLang="en-US" dirty="0"/>
              <a:t>中</a:t>
            </a:r>
            <a:r>
              <a:rPr lang="zh-CN" altLang="en-US" dirty="0">
                <a:solidFill>
                  <a:srgbClr val="FF0000"/>
                </a:solidFill>
              </a:rPr>
              <a:t>恰有两个奇度数</a:t>
            </a:r>
            <a:r>
              <a:rPr lang="zh-CN" altLang="en-US" dirty="0"/>
              <a:t>顶点</a:t>
            </a:r>
            <a:r>
              <a:rPr lang="en-US" altLang="zh-CN" dirty="0"/>
              <a:t>, </a:t>
            </a:r>
            <a:r>
              <a:rPr lang="zh-CN" altLang="en-US" dirty="0"/>
              <a:t>其中一个的入度比出度大</a:t>
            </a:r>
            <a:r>
              <a:rPr lang="en-US" altLang="zh-CN" dirty="0"/>
              <a:t>1, </a:t>
            </a:r>
            <a:r>
              <a:rPr lang="zh-CN" altLang="en-US" dirty="0"/>
              <a:t>另一个的出度比入度大</a:t>
            </a:r>
            <a:r>
              <a:rPr lang="en-US" altLang="zh-CN" dirty="0"/>
              <a:t>1, </a:t>
            </a:r>
            <a:r>
              <a:rPr lang="zh-CN" altLang="en-US" dirty="0"/>
              <a:t>而其余顶点的入度都等于出度</a:t>
            </a:r>
            <a:r>
              <a:rPr lang="en-US" altLang="zh-CN" dirty="0"/>
              <a:t>. </a:t>
            </a:r>
          </a:p>
          <a:p>
            <a:pPr lvl="1"/>
            <a:r>
              <a:rPr lang="zh-CN" altLang="en-US" dirty="0"/>
              <a:t>本定理的证明类似于定理</a:t>
            </a:r>
            <a:r>
              <a:rPr lang="en-US" altLang="zh-CN" dirty="0"/>
              <a:t>15.1. </a:t>
            </a:r>
          </a:p>
          <a:p>
            <a:r>
              <a:rPr lang="zh-CN" altLang="en-US" dirty="0"/>
              <a:t>定理</a:t>
            </a:r>
            <a:r>
              <a:rPr lang="en-US" altLang="zh-CN" dirty="0"/>
              <a:t>15.5 G</a:t>
            </a:r>
            <a:r>
              <a:rPr lang="zh-CN" altLang="en-US" dirty="0"/>
              <a:t>是非平凡的欧拉图当且仅当</a:t>
            </a:r>
            <a:r>
              <a:rPr lang="en-US" altLang="zh-CN" dirty="0"/>
              <a:t>G</a:t>
            </a:r>
            <a:r>
              <a:rPr lang="zh-CN" altLang="en-US" dirty="0"/>
              <a:t>是连通的且为若干个边不重的圈之并</a:t>
            </a:r>
            <a:r>
              <a:rPr lang="en-US" altLang="zh-CN" dirty="0"/>
              <a:t>. </a:t>
            </a:r>
          </a:p>
          <a:p>
            <a:pPr lvl="1"/>
            <a:r>
              <a:rPr lang="zh-CN" altLang="en-US" dirty="0"/>
              <a:t>可用归纳法证定理</a:t>
            </a:r>
            <a:r>
              <a:rPr lang="en-US" altLang="zh-CN" dirty="0"/>
              <a:t>15.5.</a:t>
            </a:r>
          </a:p>
        </p:txBody>
      </p:sp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三、有向欧拉图的判定定理</a:t>
            </a:r>
            <a:endParaRPr lang="en-US" altLang="zh-CN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9.1 </a:t>
            </a:r>
            <a:r>
              <a:rPr lang="zh-CN" altLang="en-US" dirty="0"/>
              <a:t>欧拉图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2CC745EA-8F50-4652-A43D-32C5C88A465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BA8A9-FE90-4847-B2BB-91D9864F4629}" type="slidenum">
              <a:rPr lang="zh-CN" altLang="en-US" smtClean="0"/>
              <a:pPr/>
              <a:t>12</a:t>
            </a:fld>
            <a:r>
              <a:rPr lang="en-US" altLang="zh-CN"/>
              <a:t>|15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8722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"/>
          </p:nvPr>
        </p:nvSpPr>
        <p:spPr>
          <a:xfrm>
            <a:off x="516000" y="1008000"/>
            <a:ext cx="11160000" cy="2108269"/>
          </a:xfrm>
        </p:spPr>
        <p:txBody>
          <a:bodyPr/>
          <a:lstStyle/>
          <a:p>
            <a:r>
              <a:rPr lang="zh-CN" altLang="en-US" dirty="0"/>
              <a:t>例</a:t>
            </a:r>
            <a:r>
              <a:rPr lang="en-US" altLang="zh-CN" dirty="0"/>
              <a:t>1 </a:t>
            </a:r>
            <a:r>
              <a:rPr lang="zh-CN" altLang="en-US" dirty="0"/>
              <a:t>设</a:t>
            </a:r>
            <a:r>
              <a:rPr lang="en-US" altLang="zh-CN" dirty="0"/>
              <a:t>G</a:t>
            </a:r>
            <a:r>
              <a:rPr lang="zh-CN" altLang="en-US" dirty="0"/>
              <a:t>是欧拉图</a:t>
            </a:r>
            <a:r>
              <a:rPr lang="en-US" altLang="zh-CN" dirty="0"/>
              <a:t>, </a:t>
            </a:r>
            <a:r>
              <a:rPr lang="zh-CN" altLang="en-US" dirty="0"/>
              <a:t>但</a:t>
            </a:r>
            <a:r>
              <a:rPr lang="en-US" altLang="zh-CN" dirty="0"/>
              <a:t>G</a:t>
            </a:r>
            <a:r>
              <a:rPr lang="zh-CN" altLang="en-US" dirty="0"/>
              <a:t>不是平凡图</a:t>
            </a:r>
            <a:r>
              <a:rPr lang="en-US" altLang="zh-CN" dirty="0"/>
              <a:t>, </a:t>
            </a:r>
            <a:r>
              <a:rPr lang="zh-CN" altLang="en-US" dirty="0"/>
              <a:t>则</a:t>
            </a:r>
            <a:r>
              <a:rPr lang="zh-CN" altLang="en-US" dirty="0">
                <a:sym typeface="Symbol" panose="05050102010706020507" pitchFamily="18" charset="2"/>
              </a:rPr>
              <a:t></a:t>
            </a:r>
            <a:r>
              <a:rPr lang="en-US" altLang="zh-CN" dirty="0"/>
              <a:t>(G)</a:t>
            </a:r>
            <a:r>
              <a:rPr lang="en-US" altLang="zh-CN" dirty="0">
                <a:sym typeface="Symbol" panose="05050102010706020507" pitchFamily="18" charset="2"/>
              </a:rPr>
              <a:t></a:t>
            </a:r>
            <a:r>
              <a:rPr lang="en-US" altLang="zh-CN" dirty="0"/>
              <a:t>2.</a:t>
            </a:r>
          </a:p>
          <a:p>
            <a:r>
              <a:rPr lang="zh-CN" altLang="en-US" dirty="0"/>
              <a:t>证明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zh-CN" altLang="en-US" sz="2800" b="1" dirty="0">
                <a:ea typeface="楷体_GB2312" panose="02010609030101010101" pitchFamily="49" charset="-122"/>
              </a:rPr>
              <a:t>只需证明</a:t>
            </a:r>
            <a:r>
              <a:rPr lang="en-US" altLang="zh-CN" sz="2800" b="1" dirty="0">
                <a:ea typeface="楷体_GB2312" panose="02010609030101010101" pitchFamily="49" charset="-122"/>
              </a:rPr>
              <a:t>G</a:t>
            </a:r>
            <a:r>
              <a:rPr lang="zh-CN" altLang="en-US" sz="2800" b="1" dirty="0">
                <a:ea typeface="楷体_GB2312" panose="02010609030101010101" pitchFamily="49" charset="-122"/>
              </a:rPr>
              <a:t>不是</a:t>
            </a:r>
            <a:r>
              <a:rPr lang="en-US" altLang="zh-CN" sz="2800" b="1" dirty="0">
                <a:ea typeface="楷体_GB2312" panose="02010609030101010101" pitchFamily="49" charset="-122"/>
              </a:rPr>
              <a:t>1</a:t>
            </a:r>
            <a:r>
              <a:rPr lang="zh-CN" altLang="en-US" sz="2800" b="1" dirty="0">
                <a:ea typeface="楷体_GB2312" panose="02010609030101010101" pitchFamily="49" charset="-122"/>
              </a:rPr>
              <a:t>边</a:t>
            </a:r>
            <a:r>
              <a:rPr lang="en-US" altLang="zh-CN" sz="2800" b="1" dirty="0">
                <a:ea typeface="楷体_GB2312" panose="02010609030101010101" pitchFamily="49" charset="-122"/>
              </a:rPr>
              <a:t>-</a:t>
            </a:r>
            <a:r>
              <a:rPr lang="zh-CN" altLang="en-US" sz="2800" b="1" dirty="0">
                <a:ea typeface="楷体_GB2312" panose="02010609030101010101" pitchFamily="49" charset="-122"/>
              </a:rPr>
              <a:t>连通图</a:t>
            </a:r>
            <a:r>
              <a:rPr lang="en-US" altLang="zh-CN" sz="2800" b="1" dirty="0">
                <a:ea typeface="楷体_GB2312" panose="02010609030101010101" pitchFamily="49" charset="-122"/>
              </a:rPr>
              <a:t>, </a:t>
            </a:r>
            <a:r>
              <a:rPr lang="zh-CN" altLang="en-US" sz="2800" b="1" dirty="0">
                <a:ea typeface="楷体_GB2312" panose="02010609030101010101" pitchFamily="49" charset="-122"/>
              </a:rPr>
              <a:t>即任意一条边都不是桥</a:t>
            </a:r>
            <a:r>
              <a:rPr lang="en-US" altLang="zh-CN" sz="2800" b="1" dirty="0">
                <a:ea typeface="楷体_GB2312" panose="02010609030101010101" pitchFamily="49" charset="-122"/>
              </a:rPr>
              <a:t>.</a:t>
            </a:r>
          </a:p>
          <a:p>
            <a:pPr marL="216000" lvl="1" indent="432000">
              <a:buNone/>
            </a:pPr>
            <a:r>
              <a:rPr lang="zh-CN" altLang="en-US" dirty="0"/>
              <a:t>设</a:t>
            </a:r>
            <a:r>
              <a:rPr lang="en-US" altLang="zh-CN" dirty="0"/>
              <a:t>e</a:t>
            </a:r>
            <a:r>
              <a:rPr lang="zh-CN" altLang="en-US" dirty="0"/>
              <a:t>是</a:t>
            </a:r>
            <a:r>
              <a:rPr lang="en-US" altLang="zh-CN" dirty="0"/>
              <a:t>G</a:t>
            </a:r>
            <a:r>
              <a:rPr lang="zh-CN" altLang="en-US" dirty="0"/>
              <a:t>的任意一条边</a:t>
            </a:r>
            <a:r>
              <a:rPr lang="en-US" altLang="zh-CN" dirty="0"/>
              <a:t>, C</a:t>
            </a:r>
            <a:r>
              <a:rPr lang="zh-CN" altLang="en-US" dirty="0"/>
              <a:t>是</a:t>
            </a:r>
            <a:r>
              <a:rPr lang="en-US" altLang="zh-CN" dirty="0"/>
              <a:t>G</a:t>
            </a:r>
            <a:r>
              <a:rPr lang="zh-CN" altLang="en-US" dirty="0"/>
              <a:t>的任意一条欧拉回路</a:t>
            </a:r>
            <a:r>
              <a:rPr lang="en-US" altLang="zh-CN" dirty="0"/>
              <a:t>, </a:t>
            </a:r>
            <a:r>
              <a:rPr lang="zh-CN" altLang="en-US" dirty="0"/>
              <a:t>那么</a:t>
            </a:r>
            <a:r>
              <a:rPr lang="en-US" altLang="zh-CN" dirty="0"/>
              <a:t>e</a:t>
            </a:r>
            <a:r>
              <a:rPr lang="zh-CN" altLang="en-US" dirty="0"/>
              <a:t>在</a:t>
            </a:r>
            <a:r>
              <a:rPr lang="en-US" altLang="zh-CN" dirty="0"/>
              <a:t>C</a:t>
            </a:r>
            <a:r>
              <a:rPr lang="zh-CN" altLang="en-US" dirty="0"/>
              <a:t>上</a:t>
            </a:r>
            <a:r>
              <a:rPr lang="en-US" altLang="zh-CN" dirty="0"/>
              <a:t>.</a:t>
            </a:r>
          </a:p>
          <a:p>
            <a:pPr marL="216000" lvl="1" indent="432000">
              <a:buNone/>
            </a:pPr>
            <a:r>
              <a:rPr lang="zh-CN" altLang="en-US" dirty="0"/>
              <a:t>因而</a:t>
            </a:r>
            <a:r>
              <a:rPr lang="en-US" altLang="zh-CN" dirty="0"/>
              <a:t>, p(G-e)=p(G), </a:t>
            </a:r>
            <a:r>
              <a:rPr lang="zh-CN" altLang="en-US" dirty="0"/>
              <a:t>故</a:t>
            </a:r>
            <a:r>
              <a:rPr lang="en-US" altLang="zh-CN" dirty="0"/>
              <a:t>e</a:t>
            </a:r>
            <a:r>
              <a:rPr lang="zh-CN" altLang="en-US" dirty="0"/>
              <a:t>不是桥</a:t>
            </a:r>
            <a:r>
              <a:rPr lang="en-US" altLang="zh-CN" dirty="0"/>
              <a:t>.</a:t>
            </a:r>
          </a:p>
        </p:txBody>
      </p:sp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三、有向欧拉图的判定定理</a:t>
            </a:r>
            <a:endParaRPr lang="en-US" altLang="zh-CN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9.1 </a:t>
            </a:r>
            <a:r>
              <a:rPr lang="zh-CN" altLang="en-US" dirty="0"/>
              <a:t>欧拉图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9BDB8F7-9DA2-411A-B1CB-A9FACBF9F79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BA8A9-FE90-4847-B2BB-91D9864F4629}" type="slidenum">
              <a:rPr lang="zh-CN" altLang="en-US" smtClean="0"/>
              <a:pPr/>
              <a:t>13</a:t>
            </a:fld>
            <a:r>
              <a:rPr lang="en-US" altLang="zh-CN"/>
              <a:t>|15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56714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"/>
          </p:nvPr>
        </p:nvSpPr>
        <p:spPr>
          <a:xfrm>
            <a:off x="516000" y="1008000"/>
            <a:ext cx="11160000" cy="1569660"/>
          </a:xfrm>
        </p:spPr>
        <p:txBody>
          <a:bodyPr/>
          <a:lstStyle/>
          <a:p>
            <a:r>
              <a:rPr lang="zh-CN" altLang="en-US" dirty="0"/>
              <a:t>在欧拉图中</a:t>
            </a:r>
            <a:r>
              <a:rPr lang="en-US" altLang="zh-CN" dirty="0"/>
              <a:t>, </a:t>
            </a:r>
            <a:r>
              <a:rPr lang="zh-CN" altLang="en-US" dirty="0"/>
              <a:t>从某个顶点出发</a:t>
            </a:r>
            <a:r>
              <a:rPr lang="en-US" altLang="zh-CN" dirty="0"/>
              <a:t>, </a:t>
            </a:r>
            <a:r>
              <a:rPr lang="zh-CN" altLang="en-US" dirty="0"/>
              <a:t>如何成功地走出一条欧拉回路</a:t>
            </a:r>
            <a:r>
              <a:rPr lang="en-US" altLang="zh-CN" dirty="0"/>
              <a:t>?</a:t>
            </a:r>
            <a:endParaRPr lang="zh-CN" altLang="en-US" dirty="0"/>
          </a:p>
          <a:p>
            <a:pPr lvl="1"/>
            <a:r>
              <a:rPr lang="zh-CN" altLang="en-US" dirty="0"/>
              <a:t>构造性方法</a:t>
            </a:r>
            <a:r>
              <a:rPr lang="en-US" altLang="zh-CN" dirty="0"/>
              <a:t>: </a:t>
            </a:r>
            <a:r>
              <a:rPr lang="zh-CN" altLang="en-US" dirty="0"/>
              <a:t>逐步插入回路法</a:t>
            </a:r>
            <a:endParaRPr lang="en-US" altLang="zh-CN" dirty="0"/>
          </a:p>
          <a:p>
            <a:pPr lvl="1"/>
            <a:r>
              <a:rPr lang="en-US" altLang="zh-CN" dirty="0"/>
              <a:t>Fleury</a:t>
            </a:r>
            <a:r>
              <a:rPr lang="zh-CN" altLang="en-US" dirty="0"/>
              <a:t>算法</a:t>
            </a:r>
          </a:p>
        </p:txBody>
      </p:sp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四、</a:t>
            </a:r>
            <a:r>
              <a:rPr lang="en-US" altLang="zh-CN" dirty="0"/>
              <a:t>Fleury</a:t>
            </a:r>
            <a:r>
              <a:rPr lang="zh-CN" altLang="en-US" dirty="0"/>
              <a:t>算法</a:t>
            </a:r>
            <a:endParaRPr lang="en-US" altLang="zh-CN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9.1 </a:t>
            </a:r>
            <a:r>
              <a:rPr lang="zh-CN" altLang="en-US" dirty="0"/>
              <a:t>欧拉图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2171505-BB5B-4A61-B03C-0443B44B34F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BA8A9-FE90-4847-B2BB-91D9864F4629}" type="slidenum">
              <a:rPr lang="zh-CN" altLang="en-US" smtClean="0"/>
              <a:pPr/>
              <a:t>14</a:t>
            </a:fld>
            <a:r>
              <a:rPr lang="en-US" altLang="zh-CN"/>
              <a:t>|15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83099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矩形 134"/>
          <p:cNvSpPr/>
          <p:nvPr/>
        </p:nvSpPr>
        <p:spPr>
          <a:xfrm>
            <a:off x="7442575" y="6111761"/>
            <a:ext cx="7751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" dirty="0">
                <a:solidFill>
                  <a:schemeClr val="tx1">
                    <a:lumMod val="10000"/>
                    <a:lumOff val="90000"/>
                  </a:schemeClr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schemeClr val="tx1">
                    <a:lumMod val="10000"/>
                    <a:lumOff val="90000"/>
                  </a:schemeClr>
                </a:solidFill>
                <a:latin typeface="Calibri"/>
                <a:ea typeface="宋体"/>
              </a:rPr>
              <a:t>模板下载：</a:t>
            </a:r>
            <a:r>
              <a:rPr lang="en-US" altLang="zh-CN" sz="100" dirty="0">
                <a:solidFill>
                  <a:schemeClr val="tx1">
                    <a:lumMod val="10000"/>
                    <a:lumOff val="90000"/>
                  </a:schemeClr>
                </a:solidFill>
                <a:latin typeface="Calibri"/>
                <a:ea typeface="宋体"/>
              </a:rPr>
              <a:t>www.1ppt.com/moban/     </a:t>
            </a:r>
            <a:r>
              <a:rPr lang="zh-CN" altLang="en-US" sz="100" dirty="0">
                <a:solidFill>
                  <a:schemeClr val="tx1">
                    <a:lumMod val="10000"/>
                    <a:lumOff val="90000"/>
                  </a:schemeClr>
                </a:solidFill>
                <a:latin typeface="Calibri"/>
                <a:ea typeface="宋体"/>
              </a:rPr>
              <a:t>行业</a:t>
            </a:r>
            <a:r>
              <a:rPr lang="en-US" altLang="zh-CN" sz="100" dirty="0">
                <a:solidFill>
                  <a:schemeClr val="tx1">
                    <a:lumMod val="10000"/>
                    <a:lumOff val="90000"/>
                  </a:schemeClr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schemeClr val="tx1">
                    <a:lumMod val="10000"/>
                    <a:lumOff val="90000"/>
                  </a:schemeClr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schemeClr val="tx1">
                    <a:lumMod val="10000"/>
                    <a:lumOff val="90000"/>
                  </a:schemeClr>
                </a:solidFill>
                <a:latin typeface="Calibri"/>
                <a:ea typeface="宋体"/>
              </a:rPr>
              <a:t>www.1ppt.com/hangye/ </a:t>
            </a:r>
          </a:p>
          <a:p>
            <a:r>
              <a:rPr lang="zh-CN" altLang="en-US" sz="100" dirty="0">
                <a:solidFill>
                  <a:schemeClr val="tx1">
                    <a:lumMod val="10000"/>
                    <a:lumOff val="90000"/>
                  </a:schemeClr>
                </a:solidFill>
                <a:latin typeface="Calibri"/>
                <a:ea typeface="宋体"/>
              </a:rPr>
              <a:t>节日</a:t>
            </a:r>
            <a:r>
              <a:rPr lang="en-US" altLang="zh-CN" sz="100" dirty="0">
                <a:solidFill>
                  <a:schemeClr val="tx1">
                    <a:lumMod val="10000"/>
                    <a:lumOff val="90000"/>
                  </a:schemeClr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schemeClr val="tx1">
                    <a:lumMod val="10000"/>
                    <a:lumOff val="90000"/>
                  </a:schemeClr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schemeClr val="tx1">
                    <a:lumMod val="10000"/>
                    <a:lumOff val="90000"/>
                  </a:schemeClr>
                </a:solidFill>
                <a:latin typeface="Calibri"/>
                <a:ea typeface="宋体"/>
              </a:rPr>
              <a:t>www.1ppt.com/jieri/           PPT</a:t>
            </a:r>
            <a:r>
              <a:rPr lang="zh-CN" altLang="en-US" sz="100" dirty="0">
                <a:solidFill>
                  <a:schemeClr val="tx1">
                    <a:lumMod val="10000"/>
                    <a:lumOff val="90000"/>
                  </a:schemeClr>
                </a:solidFill>
                <a:latin typeface="Calibri"/>
                <a:ea typeface="宋体"/>
              </a:rPr>
              <a:t>素材下载：</a:t>
            </a:r>
            <a:r>
              <a:rPr lang="en-US" altLang="zh-CN" sz="100" dirty="0">
                <a:solidFill>
                  <a:schemeClr val="tx1">
                    <a:lumMod val="10000"/>
                    <a:lumOff val="90000"/>
                  </a:schemeClr>
                </a:solidFill>
                <a:latin typeface="Calibri"/>
                <a:ea typeface="宋体"/>
              </a:rPr>
              <a:t>www.1ppt.com/sucai/</a:t>
            </a:r>
          </a:p>
          <a:p>
            <a:r>
              <a:rPr lang="en-US" altLang="zh-CN" sz="100" dirty="0">
                <a:solidFill>
                  <a:schemeClr val="tx1">
                    <a:lumMod val="10000"/>
                    <a:lumOff val="90000"/>
                  </a:schemeClr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schemeClr val="tx1">
                    <a:lumMod val="10000"/>
                    <a:lumOff val="90000"/>
                  </a:schemeClr>
                </a:solidFill>
                <a:latin typeface="Calibri"/>
                <a:ea typeface="宋体"/>
              </a:rPr>
              <a:t>背景图片：</a:t>
            </a:r>
            <a:r>
              <a:rPr lang="en-US" altLang="zh-CN" sz="100" dirty="0">
                <a:solidFill>
                  <a:schemeClr val="tx1">
                    <a:lumMod val="10000"/>
                    <a:lumOff val="90000"/>
                  </a:schemeClr>
                </a:solidFill>
                <a:latin typeface="Calibri"/>
                <a:ea typeface="宋体"/>
              </a:rPr>
              <a:t>www.1ppt.com/beijing/      PPT</a:t>
            </a:r>
            <a:r>
              <a:rPr lang="zh-CN" altLang="en-US" sz="100" dirty="0">
                <a:solidFill>
                  <a:schemeClr val="tx1">
                    <a:lumMod val="10000"/>
                    <a:lumOff val="90000"/>
                  </a:schemeClr>
                </a:solidFill>
                <a:latin typeface="Calibri"/>
                <a:ea typeface="宋体"/>
              </a:rPr>
              <a:t>图表下载：</a:t>
            </a:r>
            <a:r>
              <a:rPr lang="en-US" altLang="zh-CN" sz="100" dirty="0">
                <a:solidFill>
                  <a:schemeClr val="tx1">
                    <a:lumMod val="10000"/>
                    <a:lumOff val="90000"/>
                  </a:schemeClr>
                </a:solidFill>
                <a:latin typeface="Calibri"/>
                <a:ea typeface="宋体"/>
              </a:rPr>
              <a:t>www.1ppt.com/tubiao/      </a:t>
            </a:r>
          </a:p>
          <a:p>
            <a:r>
              <a:rPr lang="zh-CN" altLang="en-US" sz="100" dirty="0">
                <a:solidFill>
                  <a:schemeClr val="tx1">
                    <a:lumMod val="10000"/>
                    <a:lumOff val="90000"/>
                  </a:schemeClr>
                </a:solidFill>
                <a:latin typeface="Calibri"/>
                <a:ea typeface="宋体"/>
              </a:rPr>
              <a:t>优秀</a:t>
            </a:r>
            <a:r>
              <a:rPr lang="en-US" altLang="zh-CN" sz="100" dirty="0">
                <a:solidFill>
                  <a:schemeClr val="tx1">
                    <a:lumMod val="10000"/>
                    <a:lumOff val="90000"/>
                  </a:schemeClr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schemeClr val="tx1">
                    <a:lumMod val="10000"/>
                    <a:lumOff val="90000"/>
                  </a:schemeClr>
                </a:solidFill>
                <a:latin typeface="Calibri"/>
                <a:ea typeface="宋体"/>
              </a:rPr>
              <a:t>下载：</a:t>
            </a:r>
            <a:r>
              <a:rPr lang="en-US" altLang="zh-CN" sz="100" dirty="0">
                <a:solidFill>
                  <a:schemeClr val="tx1">
                    <a:lumMod val="10000"/>
                    <a:lumOff val="90000"/>
                  </a:schemeClr>
                </a:solidFill>
                <a:latin typeface="Calibri"/>
                <a:ea typeface="宋体"/>
              </a:rPr>
              <a:t>www.1ppt.com/xiazai/        PPT</a:t>
            </a:r>
            <a:r>
              <a:rPr lang="zh-CN" altLang="en-US" sz="100" dirty="0">
                <a:solidFill>
                  <a:schemeClr val="tx1">
                    <a:lumMod val="10000"/>
                    <a:lumOff val="90000"/>
                  </a:schemeClr>
                </a:solidFill>
                <a:latin typeface="Calibri"/>
                <a:ea typeface="宋体"/>
              </a:rPr>
              <a:t>教程： </a:t>
            </a:r>
            <a:r>
              <a:rPr lang="en-US" altLang="zh-CN" sz="100" dirty="0">
                <a:solidFill>
                  <a:schemeClr val="tx1">
                    <a:lumMod val="10000"/>
                    <a:lumOff val="90000"/>
                  </a:schemeClr>
                </a:solidFill>
                <a:latin typeface="Calibri"/>
                <a:ea typeface="宋体"/>
              </a:rPr>
              <a:t>www.1ppt.com/powerpoint/      </a:t>
            </a:r>
          </a:p>
          <a:p>
            <a:r>
              <a:rPr lang="en-US" altLang="zh-CN" sz="100" dirty="0">
                <a:solidFill>
                  <a:schemeClr val="tx1">
                    <a:lumMod val="10000"/>
                    <a:lumOff val="90000"/>
                  </a:schemeClr>
                </a:solidFill>
                <a:latin typeface="Calibri"/>
                <a:ea typeface="宋体"/>
              </a:rPr>
              <a:t>Word</a:t>
            </a:r>
            <a:r>
              <a:rPr lang="zh-CN" altLang="en-US" sz="100" dirty="0">
                <a:solidFill>
                  <a:schemeClr val="tx1">
                    <a:lumMod val="10000"/>
                    <a:lumOff val="90000"/>
                  </a:schemeClr>
                </a:solidFill>
                <a:latin typeface="Calibri"/>
                <a:ea typeface="宋体"/>
              </a:rPr>
              <a:t>教程： </a:t>
            </a:r>
            <a:r>
              <a:rPr lang="en-US" altLang="zh-CN" sz="100" dirty="0">
                <a:solidFill>
                  <a:schemeClr val="tx1">
                    <a:lumMod val="10000"/>
                    <a:lumOff val="90000"/>
                  </a:schemeClr>
                </a:solidFill>
                <a:latin typeface="Calibri"/>
                <a:ea typeface="宋体"/>
              </a:rPr>
              <a:t>www.1ppt.com/word/              Excel</a:t>
            </a:r>
            <a:r>
              <a:rPr lang="zh-CN" altLang="en-US" sz="100" dirty="0">
                <a:solidFill>
                  <a:schemeClr val="tx1">
                    <a:lumMod val="10000"/>
                    <a:lumOff val="90000"/>
                  </a:schemeClr>
                </a:solidFill>
                <a:latin typeface="Calibri"/>
                <a:ea typeface="宋体"/>
              </a:rPr>
              <a:t>教程：</a:t>
            </a:r>
            <a:r>
              <a:rPr lang="en-US" altLang="zh-CN" sz="100" dirty="0">
                <a:solidFill>
                  <a:schemeClr val="tx1">
                    <a:lumMod val="10000"/>
                    <a:lumOff val="90000"/>
                  </a:schemeClr>
                </a:solidFill>
                <a:latin typeface="Calibri"/>
                <a:ea typeface="宋体"/>
              </a:rPr>
              <a:t>www.1ppt.com/excel/  </a:t>
            </a:r>
          </a:p>
          <a:p>
            <a:r>
              <a:rPr lang="zh-CN" altLang="en-US" sz="100" dirty="0">
                <a:solidFill>
                  <a:schemeClr val="tx1">
                    <a:lumMod val="10000"/>
                    <a:lumOff val="90000"/>
                  </a:schemeClr>
                </a:solidFill>
                <a:latin typeface="Calibri"/>
                <a:ea typeface="宋体"/>
              </a:rPr>
              <a:t>资料下载：</a:t>
            </a:r>
            <a:r>
              <a:rPr lang="en-US" altLang="zh-CN" sz="100" dirty="0">
                <a:solidFill>
                  <a:schemeClr val="tx1">
                    <a:lumMod val="10000"/>
                    <a:lumOff val="90000"/>
                  </a:schemeClr>
                </a:solidFill>
                <a:latin typeface="Calibri"/>
                <a:ea typeface="宋体"/>
              </a:rPr>
              <a:t>www.1ppt.com/ziliao/                PPT</a:t>
            </a:r>
            <a:r>
              <a:rPr lang="zh-CN" altLang="en-US" sz="100" dirty="0">
                <a:solidFill>
                  <a:schemeClr val="tx1">
                    <a:lumMod val="10000"/>
                    <a:lumOff val="90000"/>
                  </a:schemeClr>
                </a:solidFill>
                <a:latin typeface="Calibri"/>
                <a:ea typeface="宋体"/>
              </a:rPr>
              <a:t>课件下载：</a:t>
            </a:r>
            <a:r>
              <a:rPr lang="en-US" altLang="zh-CN" sz="100" dirty="0">
                <a:solidFill>
                  <a:schemeClr val="tx1">
                    <a:lumMod val="10000"/>
                    <a:lumOff val="90000"/>
                  </a:schemeClr>
                </a:solidFill>
                <a:latin typeface="Calibri"/>
                <a:ea typeface="宋体"/>
              </a:rPr>
              <a:t>www.1ppt.com/kejian/ </a:t>
            </a:r>
          </a:p>
          <a:p>
            <a:r>
              <a:rPr lang="zh-CN" altLang="en-US" sz="100" dirty="0">
                <a:solidFill>
                  <a:schemeClr val="tx1">
                    <a:lumMod val="10000"/>
                    <a:lumOff val="90000"/>
                  </a:schemeClr>
                </a:solidFill>
                <a:latin typeface="Calibri"/>
                <a:ea typeface="宋体"/>
              </a:rPr>
              <a:t>范文下载：</a:t>
            </a:r>
            <a:r>
              <a:rPr lang="en-US" altLang="zh-CN" sz="100" dirty="0">
                <a:solidFill>
                  <a:schemeClr val="tx1">
                    <a:lumMod val="10000"/>
                    <a:lumOff val="90000"/>
                  </a:schemeClr>
                </a:solidFill>
                <a:latin typeface="Calibri"/>
                <a:ea typeface="宋体"/>
              </a:rPr>
              <a:t>www.1ppt.com/fanwen/             </a:t>
            </a:r>
            <a:r>
              <a:rPr lang="zh-CN" altLang="en-US" sz="100" dirty="0">
                <a:solidFill>
                  <a:schemeClr val="tx1">
                    <a:lumMod val="10000"/>
                    <a:lumOff val="90000"/>
                  </a:schemeClr>
                </a:solidFill>
                <a:latin typeface="Calibri"/>
                <a:ea typeface="宋体"/>
              </a:rPr>
              <a:t>试卷下载：</a:t>
            </a:r>
            <a:r>
              <a:rPr lang="en-US" altLang="zh-CN" sz="100" dirty="0">
                <a:solidFill>
                  <a:schemeClr val="tx1">
                    <a:lumMod val="10000"/>
                    <a:lumOff val="90000"/>
                  </a:schemeClr>
                </a:solidFill>
                <a:latin typeface="Calibri"/>
                <a:ea typeface="宋体"/>
              </a:rPr>
              <a:t>www.1ppt.com/shiti/  </a:t>
            </a:r>
          </a:p>
          <a:p>
            <a:r>
              <a:rPr lang="zh-CN" altLang="en-US" sz="100" dirty="0">
                <a:solidFill>
                  <a:schemeClr val="tx1">
                    <a:lumMod val="10000"/>
                    <a:lumOff val="90000"/>
                  </a:schemeClr>
                </a:solidFill>
                <a:latin typeface="Calibri"/>
                <a:ea typeface="宋体"/>
              </a:rPr>
              <a:t>教案下载：</a:t>
            </a:r>
            <a:r>
              <a:rPr lang="en-US" altLang="zh-CN" sz="100" dirty="0">
                <a:solidFill>
                  <a:schemeClr val="tx1">
                    <a:lumMod val="10000"/>
                    <a:lumOff val="90000"/>
                  </a:schemeClr>
                </a:solidFill>
                <a:latin typeface="Calibri"/>
                <a:ea typeface="宋体"/>
              </a:rPr>
              <a:t>www.1ppt.com/jiaoan/        </a:t>
            </a:r>
          </a:p>
          <a:p>
            <a:r>
              <a:rPr lang="zh-CN" altLang="en-US" sz="100" dirty="0">
                <a:solidFill>
                  <a:schemeClr val="tx1">
                    <a:lumMod val="10000"/>
                    <a:lumOff val="90000"/>
                  </a:schemeClr>
                </a:solidFill>
                <a:latin typeface="Calibri"/>
                <a:ea typeface="宋体"/>
              </a:rPr>
              <a:t>字体下载：</a:t>
            </a:r>
            <a:r>
              <a:rPr lang="en-US" altLang="zh-CN" sz="100" dirty="0">
                <a:solidFill>
                  <a:schemeClr val="tx1">
                    <a:lumMod val="10000"/>
                    <a:lumOff val="90000"/>
                  </a:schemeClr>
                </a:solidFill>
                <a:latin typeface="Calibri"/>
                <a:ea typeface="宋体"/>
              </a:rPr>
              <a:t>www.1ppt.com/ziti/</a:t>
            </a:r>
          </a:p>
          <a:p>
            <a:r>
              <a:rPr lang="en-US" altLang="zh-CN" sz="100" dirty="0">
                <a:solidFill>
                  <a:schemeClr val="tx1">
                    <a:lumMod val="10000"/>
                    <a:lumOff val="90000"/>
                  </a:schemeClr>
                </a:solidFill>
                <a:latin typeface="Calibri"/>
                <a:ea typeface="宋体"/>
              </a:rPr>
              <a:t> </a:t>
            </a:r>
            <a:endParaRPr lang="zh-CN" altLang="en-US" sz="100" dirty="0">
              <a:solidFill>
                <a:schemeClr val="tx1">
                  <a:lumMod val="10000"/>
                  <a:lumOff val="90000"/>
                </a:schemeClr>
              </a:solidFill>
              <a:latin typeface="Calibri"/>
              <a:ea typeface="宋体"/>
            </a:endParaRPr>
          </a:p>
        </p:txBody>
      </p:sp>
      <p:grpSp>
        <p:nvGrpSpPr>
          <p:cNvPr id="31" name="PA_组合 110"/>
          <p:cNvGrpSpPr/>
          <p:nvPr>
            <p:custDataLst>
              <p:tags r:id="rId1"/>
            </p:custDataLst>
          </p:nvPr>
        </p:nvGrpSpPr>
        <p:grpSpPr>
          <a:xfrm flipH="1">
            <a:off x="6298564" y="-3082"/>
            <a:ext cx="5860641" cy="6861082"/>
            <a:chOff x="441028" y="108253"/>
            <a:chExt cx="4654180" cy="6678233"/>
          </a:xfrm>
        </p:grpSpPr>
        <p:cxnSp>
          <p:nvCxnSpPr>
            <p:cNvPr id="32" name="直接连接符 31"/>
            <p:cNvCxnSpPr/>
            <p:nvPr userDrawn="1"/>
          </p:nvCxnSpPr>
          <p:spPr>
            <a:xfrm>
              <a:off x="1397000" y="109248"/>
              <a:ext cx="3698208" cy="2003942"/>
            </a:xfrm>
            <a:prstGeom prst="line">
              <a:avLst/>
            </a:prstGeom>
            <a:ln w="12700" cap="rnd">
              <a:gradFill>
                <a:gsLst>
                  <a:gs pos="60000">
                    <a:srgbClr val="FFFFFF">
                      <a:alpha val="60000"/>
                    </a:srgbClr>
                  </a:gs>
                  <a:gs pos="0">
                    <a:schemeClr val="bg1">
                      <a:alpha val="90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/>
            <p:cNvCxnSpPr/>
            <p:nvPr userDrawn="1"/>
          </p:nvCxnSpPr>
          <p:spPr>
            <a:xfrm>
              <a:off x="441030" y="975564"/>
              <a:ext cx="4034133" cy="2193086"/>
            </a:xfrm>
            <a:prstGeom prst="line">
              <a:avLst/>
            </a:prstGeom>
            <a:ln w="12700" cap="rnd">
              <a:gradFill>
                <a:gsLst>
                  <a:gs pos="60000">
                    <a:srgbClr val="FFFFFF">
                      <a:alpha val="60000"/>
                    </a:srgbClr>
                  </a:gs>
                  <a:gs pos="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 userDrawn="1"/>
          </p:nvCxnSpPr>
          <p:spPr>
            <a:xfrm>
              <a:off x="441030" y="2325338"/>
              <a:ext cx="4259152" cy="2315413"/>
            </a:xfrm>
            <a:prstGeom prst="line">
              <a:avLst/>
            </a:prstGeom>
            <a:ln w="12700" cap="rnd">
              <a:gradFill>
                <a:gsLst>
                  <a:gs pos="60000">
                    <a:srgbClr val="FFFFFF">
                      <a:alpha val="60000"/>
                    </a:srgbClr>
                  </a:gs>
                  <a:gs pos="0">
                    <a:schemeClr val="bg1">
                      <a:alpha val="90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/>
            <p:cNvCxnSpPr/>
            <p:nvPr userDrawn="1"/>
          </p:nvCxnSpPr>
          <p:spPr>
            <a:xfrm>
              <a:off x="441030" y="3668759"/>
              <a:ext cx="4338247" cy="2358412"/>
            </a:xfrm>
            <a:prstGeom prst="line">
              <a:avLst/>
            </a:prstGeom>
            <a:ln w="12700" cap="rnd">
              <a:gradFill>
                <a:gsLst>
                  <a:gs pos="60000">
                    <a:srgbClr val="FFFFFF">
                      <a:alpha val="60000"/>
                    </a:srgbClr>
                  </a:gs>
                  <a:gs pos="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/>
            <p:cNvCxnSpPr/>
            <p:nvPr userDrawn="1"/>
          </p:nvCxnSpPr>
          <p:spPr>
            <a:xfrm>
              <a:off x="442776" y="5064209"/>
              <a:ext cx="3204537" cy="1722277"/>
            </a:xfrm>
            <a:prstGeom prst="line">
              <a:avLst/>
            </a:prstGeom>
            <a:ln w="12700" cap="rnd">
              <a:gradFill>
                <a:gsLst>
                  <a:gs pos="60000">
                    <a:srgbClr val="FFFFFF">
                      <a:alpha val="60000"/>
                    </a:srgbClr>
                  </a:gs>
                  <a:gs pos="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/>
            <p:cNvCxnSpPr/>
            <p:nvPr userDrawn="1"/>
          </p:nvCxnSpPr>
          <p:spPr>
            <a:xfrm>
              <a:off x="441030" y="6380062"/>
              <a:ext cx="754357" cy="405429"/>
            </a:xfrm>
            <a:prstGeom prst="line">
              <a:avLst/>
            </a:prstGeom>
            <a:ln w="12700" cap="rnd">
              <a:gradFill>
                <a:gsLst>
                  <a:gs pos="60000">
                    <a:srgbClr val="FFFFFF">
                      <a:alpha val="60000"/>
                    </a:srgbClr>
                  </a:gs>
                  <a:gs pos="0">
                    <a:schemeClr val="bg1">
                      <a:alpha val="70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/>
            <p:nvPr userDrawn="1"/>
          </p:nvCxnSpPr>
          <p:spPr>
            <a:xfrm flipV="1">
              <a:off x="441030" y="935237"/>
              <a:ext cx="4034131" cy="2248000"/>
            </a:xfrm>
            <a:prstGeom prst="line">
              <a:avLst/>
            </a:prstGeom>
            <a:ln w="12700" cap="rnd">
              <a:gradFill>
                <a:gsLst>
                  <a:gs pos="60000">
                    <a:srgbClr val="FFFFFF">
                      <a:alpha val="60000"/>
                    </a:srgbClr>
                  </a:gs>
                  <a:gs pos="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/>
            <p:cNvCxnSpPr/>
            <p:nvPr userDrawn="1"/>
          </p:nvCxnSpPr>
          <p:spPr>
            <a:xfrm flipV="1">
              <a:off x="441030" y="2083389"/>
              <a:ext cx="4314751" cy="2404374"/>
            </a:xfrm>
            <a:prstGeom prst="line">
              <a:avLst/>
            </a:prstGeom>
            <a:ln w="12700" cap="rnd">
              <a:gradFill>
                <a:gsLst>
                  <a:gs pos="60000">
                    <a:srgbClr val="FFFFFF">
                      <a:alpha val="60000"/>
                    </a:srgbClr>
                  </a:gs>
                  <a:gs pos="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/>
            <p:cNvCxnSpPr/>
            <p:nvPr userDrawn="1"/>
          </p:nvCxnSpPr>
          <p:spPr>
            <a:xfrm flipV="1">
              <a:off x="441028" y="3440258"/>
              <a:ext cx="4425082" cy="2465854"/>
            </a:xfrm>
            <a:prstGeom prst="line">
              <a:avLst/>
            </a:prstGeom>
            <a:ln w="12700" cap="rnd">
              <a:gradFill>
                <a:gsLst>
                  <a:gs pos="60000">
                    <a:srgbClr val="FFFFFF">
                      <a:alpha val="50000"/>
                    </a:srgbClr>
                  </a:gs>
                  <a:gs pos="0">
                    <a:schemeClr val="bg1">
                      <a:alpha val="80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/>
            <p:cNvCxnSpPr/>
            <p:nvPr userDrawn="1"/>
          </p:nvCxnSpPr>
          <p:spPr>
            <a:xfrm flipV="1">
              <a:off x="1261223" y="4797682"/>
              <a:ext cx="3567204" cy="1987809"/>
            </a:xfrm>
            <a:prstGeom prst="line">
              <a:avLst/>
            </a:prstGeom>
            <a:ln w="12700" cap="rnd">
              <a:gradFill>
                <a:gsLst>
                  <a:gs pos="60000">
                    <a:srgbClr val="FFFFFF">
                      <a:alpha val="60000"/>
                    </a:srgbClr>
                  </a:gs>
                  <a:gs pos="0">
                    <a:schemeClr val="bg1">
                      <a:alpha val="70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/>
            <p:cNvCxnSpPr/>
            <p:nvPr userDrawn="1"/>
          </p:nvCxnSpPr>
          <p:spPr>
            <a:xfrm flipV="1">
              <a:off x="441028" y="108253"/>
              <a:ext cx="3103433" cy="1729372"/>
            </a:xfrm>
            <a:prstGeom prst="line">
              <a:avLst/>
            </a:prstGeom>
            <a:ln w="12700" cap="rnd">
              <a:gradFill>
                <a:gsLst>
                  <a:gs pos="60000">
                    <a:srgbClr val="FFFFFF">
                      <a:alpha val="60000"/>
                    </a:srgbClr>
                  </a:gs>
                  <a:gs pos="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/>
            <p:cNvCxnSpPr/>
            <p:nvPr userDrawn="1"/>
          </p:nvCxnSpPr>
          <p:spPr>
            <a:xfrm flipV="1">
              <a:off x="441030" y="111253"/>
              <a:ext cx="682160" cy="377986"/>
            </a:xfrm>
            <a:prstGeom prst="line">
              <a:avLst/>
            </a:prstGeom>
            <a:ln w="12700" cap="rnd">
              <a:gradFill>
                <a:gsLst>
                  <a:gs pos="60000">
                    <a:srgbClr val="FFFFFF">
                      <a:alpha val="60000"/>
                    </a:srgbClr>
                  </a:gs>
                  <a:gs pos="0">
                    <a:schemeClr val="bg1">
                      <a:alpha val="70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/>
            <p:nvPr userDrawn="1"/>
          </p:nvCxnSpPr>
          <p:spPr>
            <a:xfrm>
              <a:off x="1206647" y="109248"/>
              <a:ext cx="0" cy="6677238"/>
            </a:xfrm>
            <a:prstGeom prst="line">
              <a:avLst/>
            </a:prstGeom>
            <a:ln w="12700" cap="rnd">
              <a:gradFill>
                <a:gsLst>
                  <a:gs pos="60000">
                    <a:srgbClr val="FFFFFF">
                      <a:alpha val="60000"/>
                    </a:srgbClr>
                  </a:gs>
                  <a:gs pos="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/>
            <p:cNvCxnSpPr/>
            <p:nvPr userDrawn="1"/>
          </p:nvCxnSpPr>
          <p:spPr>
            <a:xfrm>
              <a:off x="3676895" y="108253"/>
              <a:ext cx="0" cy="6678233"/>
            </a:xfrm>
            <a:prstGeom prst="line">
              <a:avLst/>
            </a:prstGeom>
            <a:ln w="12700" cap="rnd">
              <a:gradFill>
                <a:gsLst>
                  <a:gs pos="60000">
                    <a:srgbClr val="FFFFFF">
                      <a:alpha val="60000"/>
                    </a:srgbClr>
                  </a:gs>
                  <a:gs pos="0">
                    <a:schemeClr val="bg1">
                      <a:alpha val="70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PA_弧形 125"/>
          <p:cNvSpPr/>
          <p:nvPr>
            <p:custDataLst>
              <p:tags r:id="rId2"/>
            </p:custDataLst>
          </p:nvPr>
        </p:nvSpPr>
        <p:spPr>
          <a:xfrm>
            <a:off x="-2290773" y="5223413"/>
            <a:ext cx="4767943" cy="4767943"/>
          </a:xfrm>
          <a:prstGeom prst="arc">
            <a:avLst>
              <a:gd name="adj1" fmla="val 15964885"/>
              <a:gd name="adj2" fmla="val 20622663"/>
            </a:avLst>
          </a:prstGeom>
          <a:ln>
            <a:solidFill>
              <a:schemeClr val="bg1">
                <a:lumMod val="75000"/>
              </a:schemeClr>
            </a:solidFill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0000"/>
              </a:solidFill>
              <a:cs typeface="+mn-ea"/>
              <a:sym typeface="+mn-lt"/>
            </a:endParaRPr>
          </a:p>
        </p:txBody>
      </p:sp>
      <p:grpSp>
        <p:nvGrpSpPr>
          <p:cNvPr id="47" name="PA_组合 7"/>
          <p:cNvGrpSpPr/>
          <p:nvPr>
            <p:custDataLst>
              <p:tags r:id="rId3"/>
            </p:custDataLst>
          </p:nvPr>
        </p:nvGrpSpPr>
        <p:grpSpPr>
          <a:xfrm>
            <a:off x="8085157" y="5279067"/>
            <a:ext cx="587486" cy="1728000"/>
            <a:chOff x="8085157" y="5279067"/>
            <a:chExt cx="587486" cy="1728000"/>
          </a:xfrm>
        </p:grpSpPr>
        <p:sp>
          <p:nvSpPr>
            <p:cNvPr id="48" name="等腰三角形 9_4"/>
            <p:cNvSpPr/>
            <p:nvPr/>
          </p:nvSpPr>
          <p:spPr>
            <a:xfrm rot="10800000">
              <a:off x="8085157" y="5546117"/>
              <a:ext cx="587486" cy="1460950"/>
            </a:xfrm>
            <a:prstGeom prst="cube">
              <a:avLst/>
            </a:prstGeom>
            <a:gradFill>
              <a:gsLst>
                <a:gs pos="70000">
                  <a:srgbClr val="000000">
                    <a:alpha val="8000"/>
                  </a:srgbClr>
                </a:gs>
                <a:gs pos="50000">
                  <a:srgbClr val="000000">
                    <a:alpha val="4000"/>
                  </a:srgbClr>
                </a:gs>
                <a:gs pos="30000">
                  <a:schemeClr val="tx1">
                    <a:alpha val="0"/>
                  </a:schemeClr>
                </a:gs>
                <a:gs pos="100000">
                  <a:schemeClr val="tx1">
                    <a:lumMod val="85000"/>
                    <a:lumOff val="15000"/>
                    <a:alpha val="30000"/>
                  </a:schemeClr>
                </a:gs>
              </a:gsLst>
              <a:lin ang="5400000" scaled="1"/>
            </a:gra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49" name="椭圆 48"/>
            <p:cNvSpPr>
              <a:spLocks noChangeAspect="1"/>
            </p:cNvSpPr>
            <p:nvPr/>
          </p:nvSpPr>
          <p:spPr>
            <a:xfrm>
              <a:off x="8111847" y="5279067"/>
              <a:ext cx="534106" cy="534099"/>
            </a:xfrm>
            <a:prstGeom prst="cube">
              <a:avLst/>
            </a:prstGeom>
            <a:gradFill flip="none" rotWithShape="1">
              <a:gsLst>
                <a:gs pos="0">
                  <a:schemeClr val="bg1"/>
                </a:gs>
                <a:gs pos="60000">
                  <a:schemeClr val="bg2"/>
                </a:gs>
                <a:gs pos="100000">
                  <a:schemeClr val="bg1">
                    <a:lumMod val="85000"/>
                  </a:schemeClr>
                </a:gs>
              </a:gsLst>
              <a:lin ang="5400000" scaled="1"/>
              <a:tileRect/>
            </a:gradFill>
            <a:ln w="25400">
              <a:noFill/>
            </a:ln>
            <a:effectLst>
              <a:outerShdw blurRad="127000" dist="381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50" name="PA_组合 8"/>
          <p:cNvGrpSpPr/>
          <p:nvPr>
            <p:custDataLst>
              <p:tags r:id="rId4"/>
            </p:custDataLst>
          </p:nvPr>
        </p:nvGrpSpPr>
        <p:grpSpPr>
          <a:xfrm>
            <a:off x="7891999" y="3435106"/>
            <a:ext cx="807500" cy="2304000"/>
            <a:chOff x="7891999" y="3435106"/>
            <a:chExt cx="807500" cy="2304000"/>
          </a:xfrm>
        </p:grpSpPr>
        <p:sp>
          <p:nvSpPr>
            <p:cNvPr id="51" name="等腰三角形 9_6"/>
            <p:cNvSpPr/>
            <p:nvPr/>
          </p:nvSpPr>
          <p:spPr>
            <a:xfrm rot="10800000">
              <a:off x="7891999" y="3791172"/>
              <a:ext cx="807500" cy="1947934"/>
            </a:xfrm>
            <a:prstGeom prst="cube">
              <a:avLst/>
            </a:prstGeom>
            <a:gradFill>
              <a:gsLst>
                <a:gs pos="70000">
                  <a:srgbClr val="000000">
                    <a:alpha val="8000"/>
                  </a:srgbClr>
                </a:gs>
                <a:gs pos="50000">
                  <a:srgbClr val="000000">
                    <a:alpha val="4000"/>
                  </a:srgbClr>
                </a:gs>
                <a:gs pos="30000">
                  <a:schemeClr val="tx1">
                    <a:alpha val="0"/>
                  </a:schemeClr>
                </a:gs>
                <a:gs pos="100000">
                  <a:schemeClr val="tx1">
                    <a:lumMod val="85000"/>
                    <a:lumOff val="15000"/>
                    <a:alpha val="30000"/>
                  </a:schemeClr>
                </a:gs>
              </a:gsLst>
              <a:lin ang="5400000" scaled="1"/>
            </a:gra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52" name="椭圆 51"/>
            <p:cNvSpPr>
              <a:spLocks noChangeAspect="1"/>
            </p:cNvSpPr>
            <p:nvPr/>
          </p:nvSpPr>
          <p:spPr>
            <a:xfrm>
              <a:off x="7939684" y="3435106"/>
              <a:ext cx="712133" cy="712132"/>
            </a:xfrm>
            <a:prstGeom prst="cube">
              <a:avLst/>
            </a:prstGeom>
            <a:gradFill flip="none" rotWithShape="1">
              <a:gsLst>
                <a:gs pos="0">
                  <a:schemeClr val="bg1"/>
                </a:gs>
                <a:gs pos="60000">
                  <a:schemeClr val="bg2"/>
                </a:gs>
                <a:gs pos="100000">
                  <a:schemeClr val="bg1">
                    <a:lumMod val="85000"/>
                  </a:schemeClr>
                </a:gs>
              </a:gsLst>
              <a:lin ang="5400000" scaled="1"/>
              <a:tileRect/>
            </a:gradFill>
            <a:ln w="25400">
              <a:noFill/>
            </a:ln>
            <a:effectLst>
              <a:outerShdw blurRad="127000" dist="381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53" name="PA_组合 9"/>
          <p:cNvGrpSpPr/>
          <p:nvPr>
            <p:custDataLst>
              <p:tags r:id="rId5"/>
            </p:custDataLst>
          </p:nvPr>
        </p:nvGrpSpPr>
        <p:grpSpPr>
          <a:xfrm>
            <a:off x="8930899" y="5019598"/>
            <a:ext cx="771066" cy="2268000"/>
            <a:chOff x="8930899" y="5019598"/>
            <a:chExt cx="771066" cy="2268000"/>
          </a:xfrm>
        </p:grpSpPr>
        <p:sp>
          <p:nvSpPr>
            <p:cNvPr id="54" name="等腰三角形 9_8"/>
            <p:cNvSpPr/>
            <p:nvPr/>
          </p:nvSpPr>
          <p:spPr>
            <a:xfrm rot="10800000">
              <a:off x="8930899" y="5370100"/>
              <a:ext cx="771066" cy="1917498"/>
            </a:xfrm>
            <a:prstGeom prst="cube">
              <a:avLst/>
            </a:prstGeom>
            <a:gradFill>
              <a:gsLst>
                <a:gs pos="70000">
                  <a:srgbClr val="000000">
                    <a:alpha val="8000"/>
                  </a:srgbClr>
                </a:gs>
                <a:gs pos="50000">
                  <a:srgbClr val="000000">
                    <a:alpha val="4000"/>
                  </a:srgbClr>
                </a:gs>
                <a:gs pos="30000">
                  <a:schemeClr val="tx1">
                    <a:alpha val="0"/>
                  </a:schemeClr>
                </a:gs>
                <a:gs pos="100000">
                  <a:schemeClr val="tx1">
                    <a:lumMod val="85000"/>
                    <a:lumOff val="15000"/>
                    <a:alpha val="30000"/>
                  </a:schemeClr>
                </a:gs>
              </a:gsLst>
              <a:lin ang="5400000" scaled="1"/>
            </a:gra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55" name="椭圆 54"/>
            <p:cNvSpPr>
              <a:spLocks noChangeAspect="1"/>
            </p:cNvSpPr>
            <p:nvPr/>
          </p:nvSpPr>
          <p:spPr>
            <a:xfrm>
              <a:off x="8965930" y="5019598"/>
              <a:ext cx="701006" cy="701005"/>
            </a:xfrm>
            <a:prstGeom prst="cube">
              <a:avLst/>
            </a:prstGeom>
            <a:gradFill flip="none" rotWithShape="1">
              <a:gsLst>
                <a:gs pos="0">
                  <a:schemeClr val="bg1"/>
                </a:gs>
                <a:gs pos="60000">
                  <a:schemeClr val="bg2"/>
                </a:gs>
                <a:gs pos="100000">
                  <a:schemeClr val="bg1">
                    <a:lumMod val="85000"/>
                  </a:schemeClr>
                </a:gs>
              </a:gsLst>
              <a:lin ang="5400000" scaled="1"/>
              <a:tileRect/>
            </a:gradFill>
            <a:ln w="25400">
              <a:noFill/>
            </a:ln>
            <a:effectLst>
              <a:outerShdw blurRad="127000" dist="381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56" name="PA_组合 10"/>
          <p:cNvGrpSpPr/>
          <p:nvPr>
            <p:custDataLst>
              <p:tags r:id="rId6"/>
            </p:custDataLst>
          </p:nvPr>
        </p:nvGrpSpPr>
        <p:grpSpPr>
          <a:xfrm>
            <a:off x="6198014" y="3951156"/>
            <a:ext cx="786986" cy="2124000"/>
            <a:chOff x="6198014" y="3951156"/>
            <a:chExt cx="786986" cy="2124000"/>
          </a:xfrm>
        </p:grpSpPr>
        <p:sp>
          <p:nvSpPr>
            <p:cNvPr id="57" name="等腰三角形 9_10"/>
            <p:cNvSpPr/>
            <p:nvPr/>
          </p:nvSpPr>
          <p:spPr>
            <a:xfrm rot="10800000">
              <a:off x="6198014" y="4279404"/>
              <a:ext cx="786986" cy="1795752"/>
            </a:xfrm>
            <a:prstGeom prst="cube">
              <a:avLst/>
            </a:prstGeom>
            <a:gradFill>
              <a:gsLst>
                <a:gs pos="70000">
                  <a:srgbClr val="000000">
                    <a:alpha val="8000"/>
                  </a:srgbClr>
                </a:gs>
                <a:gs pos="50000">
                  <a:srgbClr val="000000">
                    <a:alpha val="4000"/>
                  </a:srgbClr>
                </a:gs>
                <a:gs pos="30000">
                  <a:schemeClr val="tx1">
                    <a:alpha val="0"/>
                  </a:schemeClr>
                </a:gs>
                <a:gs pos="100000">
                  <a:schemeClr val="tx1">
                    <a:lumMod val="85000"/>
                    <a:lumOff val="15000"/>
                    <a:alpha val="30000"/>
                  </a:schemeClr>
                </a:gs>
              </a:gsLst>
              <a:lin ang="5400000" scaled="1"/>
            </a:gra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58" name="椭圆 57"/>
            <p:cNvSpPr>
              <a:spLocks noChangeAspect="1"/>
            </p:cNvSpPr>
            <p:nvPr/>
          </p:nvSpPr>
          <p:spPr>
            <a:xfrm>
              <a:off x="6263259" y="3951156"/>
              <a:ext cx="656498" cy="656497"/>
            </a:xfrm>
            <a:prstGeom prst="cube">
              <a:avLst/>
            </a:prstGeom>
            <a:gradFill flip="none" rotWithShape="1">
              <a:gsLst>
                <a:gs pos="0">
                  <a:schemeClr val="bg1"/>
                </a:gs>
                <a:gs pos="60000">
                  <a:schemeClr val="bg2"/>
                </a:gs>
                <a:gs pos="100000">
                  <a:schemeClr val="bg1">
                    <a:lumMod val="85000"/>
                  </a:schemeClr>
                </a:gs>
              </a:gsLst>
              <a:lin ang="5400000" scaled="1"/>
              <a:tileRect/>
            </a:gradFill>
            <a:ln w="25400">
              <a:noFill/>
            </a:ln>
            <a:effectLst>
              <a:outerShdw blurRad="127000" dist="381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59" name="PA_组合 11"/>
          <p:cNvGrpSpPr/>
          <p:nvPr>
            <p:custDataLst>
              <p:tags r:id="rId7"/>
            </p:custDataLst>
          </p:nvPr>
        </p:nvGrpSpPr>
        <p:grpSpPr>
          <a:xfrm>
            <a:off x="8491539" y="3705321"/>
            <a:ext cx="1248391" cy="3672000"/>
            <a:chOff x="8491539" y="3705321"/>
            <a:chExt cx="1248391" cy="3672000"/>
          </a:xfrm>
        </p:grpSpPr>
        <p:sp>
          <p:nvSpPr>
            <p:cNvPr id="60" name="等腰三角形 9_12"/>
            <p:cNvSpPr/>
            <p:nvPr/>
          </p:nvSpPr>
          <p:spPr>
            <a:xfrm rot="10800000">
              <a:off x="8491539" y="4272801"/>
              <a:ext cx="1248391" cy="3104520"/>
            </a:xfrm>
            <a:prstGeom prst="cube">
              <a:avLst/>
            </a:prstGeom>
            <a:gradFill>
              <a:gsLst>
                <a:gs pos="70000">
                  <a:srgbClr val="000000">
                    <a:alpha val="8000"/>
                  </a:srgbClr>
                </a:gs>
                <a:gs pos="50000">
                  <a:srgbClr val="000000">
                    <a:alpha val="4000"/>
                  </a:srgbClr>
                </a:gs>
                <a:gs pos="30000">
                  <a:schemeClr val="tx1">
                    <a:alpha val="0"/>
                  </a:schemeClr>
                </a:gs>
                <a:gs pos="100000">
                  <a:schemeClr val="tx1">
                    <a:lumMod val="85000"/>
                    <a:lumOff val="15000"/>
                    <a:alpha val="30000"/>
                  </a:schemeClr>
                </a:gs>
              </a:gsLst>
              <a:lin ang="5400000" scaled="1"/>
            </a:gra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61" name="椭圆 60"/>
            <p:cNvSpPr>
              <a:spLocks noChangeAspect="1"/>
            </p:cNvSpPr>
            <p:nvPr/>
          </p:nvSpPr>
          <p:spPr>
            <a:xfrm>
              <a:off x="8548254" y="3705321"/>
              <a:ext cx="1134960" cy="1134960"/>
            </a:xfrm>
            <a:prstGeom prst="cube">
              <a:avLst/>
            </a:prstGeom>
            <a:gradFill>
              <a:gsLst>
                <a:gs pos="0">
                  <a:schemeClr val="accent4">
                    <a:lumMod val="20000"/>
                    <a:lumOff val="80000"/>
                  </a:schemeClr>
                </a:gs>
                <a:gs pos="60000">
                  <a:schemeClr val="accent3"/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5400000" scaled="1"/>
            </a:gradFill>
            <a:ln w="25400">
              <a:noFill/>
            </a:ln>
            <a:effectLst>
              <a:outerShdw blurRad="127000" dist="381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62" name="PA_组合 32"/>
          <p:cNvGrpSpPr/>
          <p:nvPr>
            <p:custDataLst>
              <p:tags r:id="rId8"/>
            </p:custDataLst>
          </p:nvPr>
        </p:nvGrpSpPr>
        <p:grpSpPr>
          <a:xfrm>
            <a:off x="7678206" y="4173322"/>
            <a:ext cx="905695" cy="2664001"/>
            <a:chOff x="7678206" y="4173322"/>
            <a:chExt cx="905695" cy="2664001"/>
          </a:xfrm>
        </p:grpSpPr>
        <p:sp>
          <p:nvSpPr>
            <p:cNvPr id="63" name="等腰三角形 9_14"/>
            <p:cNvSpPr/>
            <p:nvPr/>
          </p:nvSpPr>
          <p:spPr>
            <a:xfrm rot="10800000">
              <a:off x="7678206" y="4585024"/>
              <a:ext cx="905695" cy="2252299"/>
            </a:xfrm>
            <a:prstGeom prst="cube">
              <a:avLst/>
            </a:prstGeom>
            <a:gradFill>
              <a:gsLst>
                <a:gs pos="70000">
                  <a:srgbClr val="000000">
                    <a:alpha val="8000"/>
                  </a:srgbClr>
                </a:gs>
                <a:gs pos="50000">
                  <a:srgbClr val="000000">
                    <a:alpha val="4000"/>
                  </a:srgbClr>
                </a:gs>
                <a:gs pos="30000">
                  <a:schemeClr val="tx1">
                    <a:alpha val="0"/>
                  </a:schemeClr>
                </a:gs>
                <a:gs pos="100000">
                  <a:schemeClr val="tx1">
                    <a:lumMod val="85000"/>
                    <a:lumOff val="15000"/>
                    <a:alpha val="30000"/>
                  </a:schemeClr>
                </a:gs>
              </a:gsLst>
              <a:lin ang="5400000" scaled="1"/>
            </a:gra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64" name="椭圆 63"/>
            <p:cNvSpPr>
              <a:spLocks noChangeAspect="1"/>
            </p:cNvSpPr>
            <p:nvPr/>
          </p:nvSpPr>
          <p:spPr>
            <a:xfrm>
              <a:off x="7719353" y="4173322"/>
              <a:ext cx="823402" cy="823403"/>
            </a:xfrm>
            <a:prstGeom prst="cube">
              <a:avLst/>
            </a:prstGeom>
            <a:gradFill flip="none" rotWithShape="1">
              <a:gsLst>
                <a:gs pos="0">
                  <a:schemeClr val="bg1"/>
                </a:gs>
                <a:gs pos="60000">
                  <a:schemeClr val="bg2"/>
                </a:gs>
                <a:gs pos="100000">
                  <a:schemeClr val="bg1">
                    <a:lumMod val="85000"/>
                  </a:schemeClr>
                </a:gs>
              </a:gsLst>
              <a:lin ang="5400000" scaled="1"/>
              <a:tileRect/>
            </a:gradFill>
            <a:ln w="25400">
              <a:noFill/>
            </a:ln>
            <a:effectLst>
              <a:outerShdw blurRad="127000" dist="381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65" name="PA_组合 38"/>
          <p:cNvGrpSpPr/>
          <p:nvPr>
            <p:custDataLst>
              <p:tags r:id="rId9"/>
            </p:custDataLst>
          </p:nvPr>
        </p:nvGrpSpPr>
        <p:grpSpPr>
          <a:xfrm>
            <a:off x="8158768" y="4511565"/>
            <a:ext cx="942412" cy="2772000"/>
            <a:chOff x="8158768" y="4511565"/>
            <a:chExt cx="942412" cy="2772000"/>
          </a:xfrm>
        </p:grpSpPr>
        <p:sp>
          <p:nvSpPr>
            <p:cNvPr id="66" name="等腰三角形 9_16"/>
            <p:cNvSpPr/>
            <p:nvPr/>
          </p:nvSpPr>
          <p:spPr>
            <a:xfrm rot="10800000">
              <a:off x="8158768" y="4939957"/>
              <a:ext cx="942412" cy="2343608"/>
            </a:xfrm>
            <a:prstGeom prst="cube">
              <a:avLst/>
            </a:prstGeom>
            <a:gradFill>
              <a:gsLst>
                <a:gs pos="70000">
                  <a:srgbClr val="000000">
                    <a:alpha val="8000"/>
                  </a:srgbClr>
                </a:gs>
                <a:gs pos="50000">
                  <a:srgbClr val="000000">
                    <a:alpha val="4000"/>
                  </a:srgbClr>
                </a:gs>
                <a:gs pos="30000">
                  <a:schemeClr val="tx1">
                    <a:alpha val="0"/>
                  </a:schemeClr>
                </a:gs>
                <a:gs pos="100000">
                  <a:schemeClr val="tx1">
                    <a:lumMod val="85000"/>
                    <a:lumOff val="15000"/>
                    <a:alpha val="30000"/>
                  </a:schemeClr>
                </a:gs>
              </a:gsLst>
              <a:lin ang="5400000" scaled="1"/>
            </a:gra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67" name="椭圆 66"/>
            <p:cNvSpPr>
              <a:spLocks noChangeAspect="1"/>
            </p:cNvSpPr>
            <p:nvPr/>
          </p:nvSpPr>
          <p:spPr>
            <a:xfrm>
              <a:off x="8201583" y="4511565"/>
              <a:ext cx="856783" cy="856784"/>
            </a:xfrm>
            <a:prstGeom prst="cube">
              <a:avLst/>
            </a:prstGeom>
            <a:gradFill flip="none" rotWithShape="1">
              <a:gsLst>
                <a:gs pos="0">
                  <a:schemeClr val="bg1"/>
                </a:gs>
                <a:gs pos="60000">
                  <a:schemeClr val="bg2"/>
                </a:gs>
                <a:gs pos="100000">
                  <a:schemeClr val="bg1">
                    <a:lumMod val="85000"/>
                  </a:schemeClr>
                </a:gs>
              </a:gsLst>
              <a:lin ang="5400000" scaled="1"/>
              <a:tileRect/>
            </a:gradFill>
            <a:ln w="25400">
              <a:noFill/>
            </a:ln>
            <a:effectLst>
              <a:outerShdw blurRad="127000" dist="381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68" name="PA_组合 74"/>
          <p:cNvGrpSpPr/>
          <p:nvPr>
            <p:custDataLst>
              <p:tags r:id="rId10"/>
            </p:custDataLst>
          </p:nvPr>
        </p:nvGrpSpPr>
        <p:grpSpPr>
          <a:xfrm>
            <a:off x="11309411" y="6011164"/>
            <a:ext cx="715902" cy="1980000"/>
            <a:chOff x="11309411" y="6011164"/>
            <a:chExt cx="715902" cy="1980000"/>
          </a:xfrm>
        </p:grpSpPr>
        <p:sp>
          <p:nvSpPr>
            <p:cNvPr id="69" name="等腰三角形 9_18"/>
            <p:cNvSpPr/>
            <p:nvPr/>
          </p:nvSpPr>
          <p:spPr>
            <a:xfrm rot="10800000">
              <a:off x="11309411" y="6317158"/>
              <a:ext cx="715902" cy="1674006"/>
            </a:xfrm>
            <a:prstGeom prst="cube">
              <a:avLst/>
            </a:prstGeom>
            <a:gradFill>
              <a:gsLst>
                <a:gs pos="70000">
                  <a:srgbClr val="000000">
                    <a:alpha val="8000"/>
                  </a:srgbClr>
                </a:gs>
                <a:gs pos="50000">
                  <a:srgbClr val="000000">
                    <a:alpha val="4000"/>
                  </a:srgbClr>
                </a:gs>
                <a:gs pos="30000">
                  <a:schemeClr val="tx1">
                    <a:alpha val="0"/>
                  </a:schemeClr>
                </a:gs>
                <a:gs pos="100000">
                  <a:schemeClr val="tx1">
                    <a:lumMod val="85000"/>
                    <a:lumOff val="15000"/>
                    <a:alpha val="30000"/>
                  </a:schemeClr>
                </a:gs>
              </a:gsLst>
              <a:lin ang="5400000" scaled="1"/>
            </a:gra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70" name="椭圆 69"/>
            <p:cNvSpPr>
              <a:spLocks noChangeAspect="1"/>
            </p:cNvSpPr>
            <p:nvPr/>
          </p:nvSpPr>
          <p:spPr>
            <a:xfrm>
              <a:off x="11361368" y="6011164"/>
              <a:ext cx="611990" cy="611988"/>
            </a:xfrm>
            <a:prstGeom prst="cube">
              <a:avLst/>
            </a:prstGeom>
            <a:gradFill flip="none" rotWithShape="1">
              <a:gsLst>
                <a:gs pos="0">
                  <a:schemeClr val="bg1"/>
                </a:gs>
                <a:gs pos="60000">
                  <a:schemeClr val="bg2"/>
                </a:gs>
                <a:gs pos="100000">
                  <a:schemeClr val="bg1">
                    <a:lumMod val="85000"/>
                  </a:schemeClr>
                </a:gs>
              </a:gsLst>
              <a:lin ang="5400000" scaled="1"/>
              <a:tileRect/>
            </a:gradFill>
            <a:ln w="25400">
              <a:noFill/>
            </a:ln>
            <a:effectLst>
              <a:outerShdw blurRad="127000" dist="381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71" name="PA_组合 95"/>
          <p:cNvGrpSpPr/>
          <p:nvPr>
            <p:custDataLst>
              <p:tags r:id="rId11"/>
            </p:custDataLst>
          </p:nvPr>
        </p:nvGrpSpPr>
        <p:grpSpPr>
          <a:xfrm>
            <a:off x="9272737" y="6173657"/>
            <a:ext cx="868978" cy="2556000"/>
            <a:chOff x="9272737" y="6173657"/>
            <a:chExt cx="868978" cy="2556000"/>
          </a:xfrm>
        </p:grpSpPr>
        <p:sp>
          <p:nvSpPr>
            <p:cNvPr id="72" name="等腰三角形 9_20"/>
            <p:cNvSpPr/>
            <p:nvPr/>
          </p:nvSpPr>
          <p:spPr>
            <a:xfrm rot="10800000">
              <a:off x="9272737" y="6568668"/>
              <a:ext cx="868978" cy="2160989"/>
            </a:xfrm>
            <a:prstGeom prst="cube">
              <a:avLst/>
            </a:prstGeom>
            <a:gradFill>
              <a:gsLst>
                <a:gs pos="70000">
                  <a:srgbClr val="000000">
                    <a:alpha val="8000"/>
                  </a:srgbClr>
                </a:gs>
                <a:gs pos="50000">
                  <a:srgbClr val="000000">
                    <a:alpha val="4000"/>
                  </a:srgbClr>
                </a:gs>
                <a:gs pos="30000">
                  <a:schemeClr val="tx1">
                    <a:alpha val="0"/>
                  </a:schemeClr>
                </a:gs>
                <a:gs pos="100000">
                  <a:schemeClr val="tx1">
                    <a:lumMod val="85000"/>
                    <a:lumOff val="15000"/>
                    <a:alpha val="30000"/>
                  </a:schemeClr>
                </a:gs>
              </a:gsLst>
              <a:lin ang="5400000" scaled="1"/>
            </a:gra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73" name="椭圆 72"/>
            <p:cNvSpPr>
              <a:spLocks noChangeAspect="1"/>
            </p:cNvSpPr>
            <p:nvPr/>
          </p:nvSpPr>
          <p:spPr>
            <a:xfrm>
              <a:off x="9312216" y="6173657"/>
              <a:ext cx="790021" cy="790021"/>
            </a:xfrm>
            <a:prstGeom prst="cube">
              <a:avLst/>
            </a:prstGeom>
            <a:gradFill flip="none" rotWithShape="1">
              <a:gsLst>
                <a:gs pos="0">
                  <a:schemeClr val="bg1"/>
                </a:gs>
                <a:gs pos="60000">
                  <a:schemeClr val="bg2"/>
                </a:gs>
                <a:gs pos="100000">
                  <a:schemeClr val="bg1">
                    <a:lumMod val="85000"/>
                  </a:schemeClr>
                </a:gs>
              </a:gsLst>
              <a:lin ang="5400000" scaled="1"/>
              <a:tileRect/>
            </a:gradFill>
            <a:ln w="25400">
              <a:noFill/>
            </a:ln>
            <a:effectLst>
              <a:outerShdw blurRad="127000" dist="381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74" name="PA_组合 96"/>
          <p:cNvGrpSpPr/>
          <p:nvPr>
            <p:custDataLst>
              <p:tags r:id="rId12"/>
            </p:custDataLst>
          </p:nvPr>
        </p:nvGrpSpPr>
        <p:grpSpPr>
          <a:xfrm>
            <a:off x="8447464" y="5580235"/>
            <a:ext cx="1174957" cy="3455999"/>
            <a:chOff x="8447464" y="5580235"/>
            <a:chExt cx="1174957" cy="3455999"/>
          </a:xfrm>
        </p:grpSpPr>
        <p:sp>
          <p:nvSpPr>
            <p:cNvPr id="75" name="等腰三角形 9_22"/>
            <p:cNvSpPr/>
            <p:nvPr/>
          </p:nvSpPr>
          <p:spPr>
            <a:xfrm rot="10800000">
              <a:off x="8447464" y="6114333"/>
              <a:ext cx="1174957" cy="2921901"/>
            </a:xfrm>
            <a:prstGeom prst="cube">
              <a:avLst/>
            </a:prstGeom>
            <a:gradFill>
              <a:gsLst>
                <a:gs pos="70000">
                  <a:srgbClr val="000000">
                    <a:alpha val="8000"/>
                  </a:srgbClr>
                </a:gs>
                <a:gs pos="50000">
                  <a:srgbClr val="000000">
                    <a:alpha val="4000"/>
                  </a:srgbClr>
                </a:gs>
                <a:gs pos="30000">
                  <a:schemeClr val="tx1">
                    <a:alpha val="0"/>
                  </a:schemeClr>
                </a:gs>
                <a:gs pos="100000">
                  <a:schemeClr val="tx1">
                    <a:lumMod val="85000"/>
                    <a:lumOff val="15000"/>
                    <a:alpha val="30000"/>
                  </a:schemeClr>
                </a:gs>
              </a:gsLst>
              <a:lin ang="5400000" scaled="1"/>
            </a:gra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76" name="椭圆 75"/>
            <p:cNvSpPr>
              <a:spLocks noChangeAspect="1"/>
            </p:cNvSpPr>
            <p:nvPr/>
          </p:nvSpPr>
          <p:spPr>
            <a:xfrm>
              <a:off x="8500844" y="5580235"/>
              <a:ext cx="1068199" cy="1068198"/>
            </a:xfrm>
            <a:prstGeom prst="cube">
              <a:avLst/>
            </a:prstGeom>
            <a:gradFill flip="none" rotWithShape="1">
              <a:gsLst>
                <a:gs pos="0">
                  <a:schemeClr val="bg1"/>
                </a:gs>
                <a:gs pos="60000">
                  <a:schemeClr val="bg2"/>
                </a:gs>
                <a:gs pos="100000">
                  <a:schemeClr val="bg1">
                    <a:lumMod val="85000"/>
                  </a:schemeClr>
                </a:gs>
              </a:gsLst>
              <a:lin ang="5400000" scaled="1"/>
              <a:tileRect/>
            </a:gradFill>
            <a:ln w="25400">
              <a:noFill/>
            </a:ln>
            <a:effectLst>
              <a:outerShdw blurRad="127000" dist="381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77" name="PA_组合 97"/>
          <p:cNvGrpSpPr/>
          <p:nvPr>
            <p:custDataLst>
              <p:tags r:id="rId13"/>
            </p:custDataLst>
          </p:nvPr>
        </p:nvGrpSpPr>
        <p:grpSpPr>
          <a:xfrm>
            <a:off x="5713365" y="4642065"/>
            <a:ext cx="1358547" cy="3996000"/>
            <a:chOff x="5713365" y="4642065"/>
            <a:chExt cx="1358547" cy="3996000"/>
          </a:xfrm>
        </p:grpSpPr>
        <p:sp>
          <p:nvSpPr>
            <p:cNvPr id="78" name="等腰三角形 9_24"/>
            <p:cNvSpPr/>
            <p:nvPr/>
          </p:nvSpPr>
          <p:spPr>
            <a:xfrm rot="10800000">
              <a:off x="5713365" y="5259617"/>
              <a:ext cx="1358547" cy="3378448"/>
            </a:xfrm>
            <a:prstGeom prst="cube">
              <a:avLst/>
            </a:prstGeom>
            <a:gradFill>
              <a:gsLst>
                <a:gs pos="70000">
                  <a:srgbClr val="000000">
                    <a:alpha val="8000"/>
                  </a:srgbClr>
                </a:gs>
                <a:gs pos="50000">
                  <a:srgbClr val="000000">
                    <a:alpha val="4000"/>
                  </a:srgbClr>
                </a:gs>
                <a:gs pos="30000">
                  <a:schemeClr val="tx1">
                    <a:alpha val="0"/>
                  </a:schemeClr>
                </a:gs>
                <a:gs pos="100000">
                  <a:schemeClr val="tx1">
                    <a:lumMod val="85000"/>
                    <a:lumOff val="15000"/>
                    <a:alpha val="30000"/>
                  </a:schemeClr>
                </a:gs>
              </a:gsLst>
              <a:lin ang="5400000" scaled="1"/>
            </a:gra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79" name="椭圆 78"/>
            <p:cNvSpPr>
              <a:spLocks noChangeAspect="1"/>
            </p:cNvSpPr>
            <p:nvPr/>
          </p:nvSpPr>
          <p:spPr>
            <a:xfrm>
              <a:off x="5775086" y="4642065"/>
              <a:ext cx="1235107" cy="1235104"/>
            </a:xfrm>
            <a:prstGeom prst="cube">
              <a:avLst/>
            </a:prstGeom>
            <a:gradFill flip="none" rotWithShape="1">
              <a:gsLst>
                <a:gs pos="0">
                  <a:schemeClr val="bg1"/>
                </a:gs>
                <a:gs pos="60000">
                  <a:schemeClr val="bg2"/>
                </a:gs>
                <a:gs pos="100000">
                  <a:schemeClr val="bg1">
                    <a:lumMod val="85000"/>
                  </a:schemeClr>
                </a:gs>
              </a:gsLst>
              <a:lin ang="5400000" scaled="1"/>
              <a:tileRect/>
            </a:gradFill>
            <a:ln w="25400">
              <a:noFill/>
            </a:ln>
            <a:effectLst>
              <a:outerShdw blurRad="127000" dist="381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80" name="PA_组合 98"/>
          <p:cNvGrpSpPr/>
          <p:nvPr>
            <p:custDataLst>
              <p:tags r:id="rId14"/>
            </p:custDataLst>
          </p:nvPr>
        </p:nvGrpSpPr>
        <p:grpSpPr>
          <a:xfrm>
            <a:off x="7146608" y="5004310"/>
            <a:ext cx="820027" cy="2412000"/>
            <a:chOff x="7146608" y="5004310"/>
            <a:chExt cx="820027" cy="2412000"/>
          </a:xfrm>
        </p:grpSpPr>
        <p:sp>
          <p:nvSpPr>
            <p:cNvPr id="81" name="等腰三角形 9_26"/>
            <p:cNvSpPr/>
            <p:nvPr/>
          </p:nvSpPr>
          <p:spPr>
            <a:xfrm rot="10800000">
              <a:off x="7146608" y="5377067"/>
              <a:ext cx="820027" cy="2039243"/>
            </a:xfrm>
            <a:prstGeom prst="cube">
              <a:avLst/>
            </a:prstGeom>
            <a:gradFill>
              <a:gsLst>
                <a:gs pos="70000">
                  <a:srgbClr val="000000">
                    <a:alpha val="8000"/>
                  </a:srgbClr>
                </a:gs>
                <a:gs pos="50000">
                  <a:srgbClr val="000000">
                    <a:alpha val="4000"/>
                  </a:srgbClr>
                </a:gs>
                <a:gs pos="30000">
                  <a:schemeClr val="tx1">
                    <a:alpha val="0"/>
                  </a:schemeClr>
                </a:gs>
                <a:gs pos="100000">
                  <a:schemeClr val="tx1">
                    <a:lumMod val="85000"/>
                    <a:lumOff val="15000"/>
                    <a:alpha val="30000"/>
                  </a:schemeClr>
                </a:gs>
              </a:gsLst>
              <a:lin ang="5400000" scaled="1"/>
            </a:gra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82" name="椭圆 81"/>
            <p:cNvSpPr>
              <a:spLocks noChangeAspect="1"/>
            </p:cNvSpPr>
            <p:nvPr/>
          </p:nvSpPr>
          <p:spPr>
            <a:xfrm>
              <a:off x="7183863" y="5004310"/>
              <a:ext cx="745518" cy="745513"/>
            </a:xfrm>
            <a:prstGeom prst="cube">
              <a:avLst/>
            </a:prstGeom>
            <a:gradFill flip="none" rotWithShape="1">
              <a:gsLst>
                <a:gs pos="0">
                  <a:schemeClr val="bg1"/>
                </a:gs>
                <a:gs pos="60000">
                  <a:schemeClr val="bg2"/>
                </a:gs>
                <a:gs pos="100000">
                  <a:schemeClr val="bg1">
                    <a:lumMod val="85000"/>
                  </a:schemeClr>
                </a:gs>
              </a:gsLst>
              <a:lin ang="5400000" scaled="1"/>
              <a:tileRect/>
            </a:gradFill>
            <a:ln w="25400">
              <a:noFill/>
            </a:ln>
            <a:effectLst>
              <a:outerShdw blurRad="127000" dist="381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83" name="PA_组合 99"/>
          <p:cNvGrpSpPr/>
          <p:nvPr>
            <p:custDataLst>
              <p:tags r:id="rId15"/>
            </p:custDataLst>
          </p:nvPr>
        </p:nvGrpSpPr>
        <p:grpSpPr>
          <a:xfrm>
            <a:off x="6965950" y="4426151"/>
            <a:ext cx="879620" cy="2555999"/>
            <a:chOff x="6965950" y="4426151"/>
            <a:chExt cx="879620" cy="2555999"/>
          </a:xfrm>
        </p:grpSpPr>
        <p:sp>
          <p:nvSpPr>
            <p:cNvPr id="84" name="等腰三角形 9_28"/>
            <p:cNvSpPr/>
            <p:nvPr/>
          </p:nvSpPr>
          <p:spPr>
            <a:xfrm rot="10800000">
              <a:off x="6965950" y="4821161"/>
              <a:ext cx="879620" cy="2160989"/>
            </a:xfrm>
            <a:prstGeom prst="cube">
              <a:avLst/>
            </a:prstGeom>
            <a:gradFill>
              <a:gsLst>
                <a:gs pos="70000">
                  <a:srgbClr val="000000">
                    <a:alpha val="8000"/>
                  </a:srgbClr>
                </a:gs>
                <a:gs pos="50000">
                  <a:srgbClr val="000000">
                    <a:alpha val="4000"/>
                  </a:srgbClr>
                </a:gs>
                <a:gs pos="30000">
                  <a:schemeClr val="tx1">
                    <a:alpha val="0"/>
                  </a:schemeClr>
                </a:gs>
                <a:gs pos="100000">
                  <a:schemeClr val="tx1">
                    <a:lumMod val="85000"/>
                    <a:lumOff val="15000"/>
                    <a:alpha val="30000"/>
                  </a:schemeClr>
                </a:gs>
              </a:gsLst>
              <a:lin ang="5400000" scaled="1"/>
            </a:gra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85" name="椭圆 84"/>
            <p:cNvSpPr>
              <a:spLocks noChangeAspect="1"/>
            </p:cNvSpPr>
            <p:nvPr/>
          </p:nvSpPr>
          <p:spPr>
            <a:xfrm>
              <a:off x="7010750" y="4426151"/>
              <a:ext cx="790022" cy="790021"/>
            </a:xfrm>
            <a:prstGeom prst="cube">
              <a:avLst/>
            </a:prstGeom>
            <a:gradFill>
              <a:gsLst>
                <a:gs pos="1000">
                  <a:schemeClr val="accent1">
                    <a:lumMod val="20000"/>
                    <a:lumOff val="80000"/>
                  </a:schemeClr>
                </a:gs>
                <a:gs pos="60000">
                  <a:schemeClr val="accent1">
                    <a:lumMod val="75000"/>
                  </a:schemeClr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25400">
              <a:noFill/>
            </a:ln>
            <a:effectLst>
              <a:outerShdw blurRad="127000" dist="381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86" name="PA_组合 100"/>
          <p:cNvGrpSpPr/>
          <p:nvPr>
            <p:custDataLst>
              <p:tags r:id="rId16"/>
            </p:custDataLst>
          </p:nvPr>
        </p:nvGrpSpPr>
        <p:grpSpPr>
          <a:xfrm>
            <a:off x="10573460" y="4642065"/>
            <a:ext cx="525546" cy="1331996"/>
            <a:chOff x="10573460" y="4642065"/>
            <a:chExt cx="525546" cy="1331996"/>
          </a:xfrm>
        </p:grpSpPr>
        <p:sp>
          <p:nvSpPr>
            <p:cNvPr id="87" name="等腰三角形 9_30"/>
            <p:cNvSpPr/>
            <p:nvPr/>
          </p:nvSpPr>
          <p:spPr>
            <a:xfrm rot="10800000">
              <a:off x="10573460" y="4847912"/>
              <a:ext cx="525546" cy="1126149"/>
            </a:xfrm>
            <a:prstGeom prst="cube">
              <a:avLst/>
            </a:prstGeom>
            <a:gradFill>
              <a:gsLst>
                <a:gs pos="70000">
                  <a:srgbClr val="000000">
                    <a:alpha val="8000"/>
                  </a:srgbClr>
                </a:gs>
                <a:gs pos="50000">
                  <a:srgbClr val="000000">
                    <a:alpha val="4000"/>
                  </a:srgbClr>
                </a:gs>
                <a:gs pos="30000">
                  <a:schemeClr val="tx1">
                    <a:alpha val="0"/>
                  </a:schemeClr>
                </a:gs>
                <a:gs pos="100000">
                  <a:schemeClr val="tx1">
                    <a:lumMod val="85000"/>
                    <a:lumOff val="15000"/>
                    <a:alpha val="30000"/>
                  </a:schemeClr>
                </a:gs>
              </a:gsLst>
              <a:lin ang="5400000" scaled="1"/>
            </a:gra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88" name="椭圆 87"/>
            <p:cNvSpPr>
              <a:spLocks noChangeAspect="1"/>
            </p:cNvSpPr>
            <p:nvPr/>
          </p:nvSpPr>
          <p:spPr>
            <a:xfrm>
              <a:off x="10630379" y="4642065"/>
              <a:ext cx="411710" cy="411701"/>
            </a:xfrm>
            <a:prstGeom prst="cube">
              <a:avLst/>
            </a:prstGeom>
            <a:gradFill flip="none" rotWithShape="1">
              <a:gsLst>
                <a:gs pos="0">
                  <a:schemeClr val="bg1"/>
                </a:gs>
                <a:gs pos="60000">
                  <a:schemeClr val="bg2"/>
                </a:gs>
                <a:gs pos="100000">
                  <a:schemeClr val="bg1">
                    <a:lumMod val="85000"/>
                  </a:schemeClr>
                </a:gs>
              </a:gsLst>
              <a:lin ang="5400000" scaled="1"/>
              <a:tileRect/>
            </a:gradFill>
            <a:ln w="25400">
              <a:noFill/>
            </a:ln>
            <a:effectLst>
              <a:outerShdw blurRad="127000" dist="381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89" name="PA_组合 101"/>
          <p:cNvGrpSpPr/>
          <p:nvPr>
            <p:custDataLst>
              <p:tags r:id="rId17"/>
            </p:custDataLst>
          </p:nvPr>
        </p:nvGrpSpPr>
        <p:grpSpPr>
          <a:xfrm>
            <a:off x="9721347" y="4036519"/>
            <a:ext cx="715672" cy="1980000"/>
            <a:chOff x="9721347" y="4036519"/>
            <a:chExt cx="715672" cy="1980000"/>
          </a:xfrm>
        </p:grpSpPr>
        <p:sp>
          <p:nvSpPr>
            <p:cNvPr id="90" name="等腰三角形 9_32"/>
            <p:cNvSpPr/>
            <p:nvPr/>
          </p:nvSpPr>
          <p:spPr>
            <a:xfrm rot="10800000">
              <a:off x="9721347" y="4342513"/>
              <a:ext cx="715672" cy="1674006"/>
            </a:xfrm>
            <a:prstGeom prst="cube">
              <a:avLst/>
            </a:prstGeom>
            <a:gradFill>
              <a:gsLst>
                <a:gs pos="70000">
                  <a:srgbClr val="000000">
                    <a:alpha val="8000"/>
                  </a:srgbClr>
                </a:gs>
                <a:gs pos="50000">
                  <a:srgbClr val="000000">
                    <a:alpha val="4000"/>
                  </a:srgbClr>
                </a:gs>
                <a:gs pos="30000">
                  <a:schemeClr val="tx1">
                    <a:alpha val="0"/>
                  </a:schemeClr>
                </a:gs>
                <a:gs pos="100000">
                  <a:schemeClr val="tx1">
                    <a:lumMod val="85000"/>
                    <a:lumOff val="15000"/>
                    <a:alpha val="30000"/>
                  </a:schemeClr>
                </a:gs>
              </a:gsLst>
              <a:lin ang="5400000" scaled="1"/>
            </a:gra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91" name="椭圆 90"/>
            <p:cNvSpPr>
              <a:spLocks noChangeAspect="1"/>
            </p:cNvSpPr>
            <p:nvPr/>
          </p:nvSpPr>
          <p:spPr>
            <a:xfrm>
              <a:off x="9773189" y="4036519"/>
              <a:ext cx="611990" cy="611988"/>
            </a:xfrm>
            <a:prstGeom prst="cube">
              <a:avLst/>
            </a:prstGeom>
            <a:gradFill flip="none" rotWithShape="1">
              <a:gsLst>
                <a:gs pos="0">
                  <a:schemeClr val="bg1"/>
                </a:gs>
                <a:gs pos="60000">
                  <a:schemeClr val="bg2"/>
                </a:gs>
                <a:gs pos="100000">
                  <a:schemeClr val="bg1">
                    <a:lumMod val="85000"/>
                  </a:schemeClr>
                </a:gs>
              </a:gsLst>
              <a:lin ang="5400000" scaled="1"/>
              <a:tileRect/>
            </a:gradFill>
            <a:ln w="25400">
              <a:noFill/>
            </a:ln>
            <a:effectLst>
              <a:outerShdw blurRad="127000" dist="381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92" name="PA_组合 126"/>
          <p:cNvGrpSpPr/>
          <p:nvPr>
            <p:custDataLst>
              <p:tags r:id="rId18"/>
            </p:custDataLst>
          </p:nvPr>
        </p:nvGrpSpPr>
        <p:grpSpPr>
          <a:xfrm>
            <a:off x="7097292" y="3424240"/>
            <a:ext cx="1077041" cy="3167998"/>
            <a:chOff x="7097292" y="3424240"/>
            <a:chExt cx="1077041" cy="3167998"/>
          </a:xfrm>
        </p:grpSpPr>
        <p:sp>
          <p:nvSpPr>
            <p:cNvPr id="93" name="等腰三角形 9_34"/>
            <p:cNvSpPr/>
            <p:nvPr/>
          </p:nvSpPr>
          <p:spPr>
            <a:xfrm rot="10800000">
              <a:off x="7097292" y="3913829"/>
              <a:ext cx="1077041" cy="2678409"/>
            </a:xfrm>
            <a:prstGeom prst="cube">
              <a:avLst/>
            </a:prstGeom>
            <a:gradFill>
              <a:gsLst>
                <a:gs pos="70000">
                  <a:srgbClr val="000000">
                    <a:alpha val="8000"/>
                  </a:srgbClr>
                </a:gs>
                <a:gs pos="50000">
                  <a:srgbClr val="000000">
                    <a:alpha val="4000"/>
                  </a:srgbClr>
                </a:gs>
                <a:gs pos="30000">
                  <a:schemeClr val="tx1">
                    <a:alpha val="0"/>
                  </a:schemeClr>
                </a:gs>
                <a:gs pos="100000">
                  <a:schemeClr val="tx1">
                    <a:lumMod val="85000"/>
                    <a:lumOff val="15000"/>
                    <a:alpha val="30000"/>
                  </a:schemeClr>
                </a:gs>
              </a:gsLst>
              <a:lin ang="5400000" scaled="1"/>
            </a:gra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94" name="椭圆 93"/>
            <p:cNvSpPr>
              <a:spLocks noChangeAspect="1"/>
            </p:cNvSpPr>
            <p:nvPr/>
          </p:nvSpPr>
          <p:spPr>
            <a:xfrm>
              <a:off x="7146224" y="3424240"/>
              <a:ext cx="979179" cy="979179"/>
            </a:xfrm>
            <a:prstGeom prst="cube">
              <a:avLst/>
            </a:prstGeom>
            <a:gradFill flip="none" rotWithShape="1">
              <a:gsLst>
                <a:gs pos="0">
                  <a:schemeClr val="bg1"/>
                </a:gs>
                <a:gs pos="60000">
                  <a:schemeClr val="bg2"/>
                </a:gs>
                <a:gs pos="100000">
                  <a:schemeClr val="bg1">
                    <a:lumMod val="85000"/>
                  </a:schemeClr>
                </a:gs>
              </a:gsLst>
              <a:lin ang="5400000" scaled="1"/>
              <a:tileRect/>
            </a:gradFill>
            <a:ln w="25400">
              <a:noFill/>
            </a:ln>
            <a:effectLst>
              <a:outerShdw blurRad="127000" dist="381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95" name="PA_组合 127"/>
          <p:cNvGrpSpPr/>
          <p:nvPr>
            <p:custDataLst>
              <p:tags r:id="rId19"/>
            </p:custDataLst>
          </p:nvPr>
        </p:nvGrpSpPr>
        <p:grpSpPr>
          <a:xfrm>
            <a:off x="8359404" y="2834374"/>
            <a:ext cx="759196" cy="2124000"/>
            <a:chOff x="8359404" y="2834374"/>
            <a:chExt cx="759196" cy="2124000"/>
          </a:xfrm>
        </p:grpSpPr>
        <p:sp>
          <p:nvSpPr>
            <p:cNvPr id="96" name="等腰三角形 9_36"/>
            <p:cNvSpPr/>
            <p:nvPr/>
          </p:nvSpPr>
          <p:spPr>
            <a:xfrm rot="10800000">
              <a:off x="8359404" y="3162622"/>
              <a:ext cx="759196" cy="1795752"/>
            </a:xfrm>
            <a:prstGeom prst="cube">
              <a:avLst/>
            </a:prstGeom>
            <a:gradFill>
              <a:gsLst>
                <a:gs pos="70000">
                  <a:srgbClr val="000000">
                    <a:alpha val="8000"/>
                  </a:srgbClr>
                </a:gs>
                <a:gs pos="50000">
                  <a:srgbClr val="000000">
                    <a:alpha val="4000"/>
                  </a:srgbClr>
                </a:gs>
                <a:gs pos="30000">
                  <a:schemeClr val="tx1">
                    <a:alpha val="0"/>
                  </a:schemeClr>
                </a:gs>
                <a:gs pos="100000">
                  <a:schemeClr val="tx1">
                    <a:lumMod val="85000"/>
                    <a:lumOff val="15000"/>
                    <a:alpha val="30000"/>
                  </a:schemeClr>
                </a:gs>
              </a:gsLst>
              <a:lin ang="5400000" scaled="1"/>
            </a:gra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97" name="椭圆 96"/>
            <p:cNvSpPr>
              <a:spLocks noChangeAspect="1"/>
            </p:cNvSpPr>
            <p:nvPr/>
          </p:nvSpPr>
          <p:spPr>
            <a:xfrm>
              <a:off x="8410754" y="2834374"/>
              <a:ext cx="656498" cy="656497"/>
            </a:xfrm>
            <a:prstGeom prst="cube">
              <a:avLst/>
            </a:prstGeom>
            <a:gradFill flip="none" rotWithShape="1">
              <a:gsLst>
                <a:gs pos="0">
                  <a:schemeClr val="bg1"/>
                </a:gs>
                <a:gs pos="60000">
                  <a:schemeClr val="bg2"/>
                </a:gs>
                <a:gs pos="100000">
                  <a:schemeClr val="bg1">
                    <a:lumMod val="85000"/>
                  </a:schemeClr>
                </a:gs>
              </a:gsLst>
              <a:lin ang="5400000" scaled="1"/>
              <a:tileRect/>
            </a:gradFill>
            <a:ln w="25400">
              <a:noFill/>
            </a:ln>
            <a:effectLst>
              <a:outerShdw blurRad="127000" dist="381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98" name="PA_组合 128"/>
          <p:cNvGrpSpPr/>
          <p:nvPr>
            <p:custDataLst>
              <p:tags r:id="rId20"/>
            </p:custDataLst>
          </p:nvPr>
        </p:nvGrpSpPr>
        <p:grpSpPr>
          <a:xfrm>
            <a:off x="7769523" y="2742671"/>
            <a:ext cx="655340" cy="1728000"/>
            <a:chOff x="7769523" y="2742671"/>
            <a:chExt cx="655340" cy="1728000"/>
          </a:xfrm>
        </p:grpSpPr>
        <p:sp>
          <p:nvSpPr>
            <p:cNvPr id="99" name="等腰三角形 9_38"/>
            <p:cNvSpPr/>
            <p:nvPr/>
          </p:nvSpPr>
          <p:spPr>
            <a:xfrm rot="10800000">
              <a:off x="7769523" y="3009721"/>
              <a:ext cx="655340" cy="1460950"/>
            </a:xfrm>
            <a:prstGeom prst="cube">
              <a:avLst/>
            </a:prstGeom>
            <a:gradFill>
              <a:gsLst>
                <a:gs pos="70000">
                  <a:srgbClr val="000000">
                    <a:alpha val="8000"/>
                  </a:srgbClr>
                </a:gs>
                <a:gs pos="50000">
                  <a:srgbClr val="000000">
                    <a:alpha val="4000"/>
                  </a:srgbClr>
                </a:gs>
                <a:gs pos="30000">
                  <a:schemeClr val="tx1">
                    <a:alpha val="0"/>
                  </a:schemeClr>
                </a:gs>
                <a:gs pos="100000">
                  <a:schemeClr val="tx1">
                    <a:lumMod val="85000"/>
                    <a:lumOff val="15000"/>
                    <a:alpha val="30000"/>
                  </a:schemeClr>
                </a:gs>
              </a:gsLst>
              <a:lin ang="5400000" scaled="1"/>
            </a:gra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100" name="椭圆 99"/>
            <p:cNvSpPr>
              <a:spLocks noChangeAspect="1"/>
            </p:cNvSpPr>
            <p:nvPr/>
          </p:nvSpPr>
          <p:spPr>
            <a:xfrm>
              <a:off x="7830143" y="2742671"/>
              <a:ext cx="534102" cy="534099"/>
            </a:xfrm>
            <a:prstGeom prst="cube">
              <a:avLst/>
            </a:prstGeom>
            <a:gradFill flip="none" rotWithShape="1">
              <a:gsLst>
                <a:gs pos="0">
                  <a:schemeClr val="bg1"/>
                </a:gs>
                <a:gs pos="60000">
                  <a:schemeClr val="bg2"/>
                </a:gs>
                <a:gs pos="100000">
                  <a:schemeClr val="bg1">
                    <a:lumMod val="85000"/>
                  </a:schemeClr>
                </a:gs>
              </a:gsLst>
              <a:lin ang="5400000" scaled="1"/>
              <a:tileRect/>
            </a:gradFill>
            <a:ln w="25400">
              <a:noFill/>
            </a:ln>
            <a:effectLst>
              <a:outerShdw blurRad="127000" dist="381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01" name="PA_组合 129"/>
          <p:cNvGrpSpPr/>
          <p:nvPr>
            <p:custDataLst>
              <p:tags r:id="rId21"/>
            </p:custDataLst>
          </p:nvPr>
        </p:nvGrpSpPr>
        <p:grpSpPr>
          <a:xfrm>
            <a:off x="8279535" y="2409047"/>
            <a:ext cx="537440" cy="1404000"/>
            <a:chOff x="8279535" y="2409047"/>
            <a:chExt cx="537440" cy="1404000"/>
          </a:xfrm>
        </p:grpSpPr>
        <p:sp>
          <p:nvSpPr>
            <p:cNvPr id="102" name="等腰三角形 9_40"/>
            <p:cNvSpPr/>
            <p:nvPr/>
          </p:nvSpPr>
          <p:spPr>
            <a:xfrm rot="10800000">
              <a:off x="8279535" y="2626025"/>
              <a:ext cx="537440" cy="1187022"/>
            </a:xfrm>
            <a:prstGeom prst="cube">
              <a:avLst/>
            </a:prstGeom>
            <a:gradFill>
              <a:gsLst>
                <a:gs pos="70000">
                  <a:srgbClr val="000000">
                    <a:alpha val="8000"/>
                  </a:srgbClr>
                </a:gs>
                <a:gs pos="50000">
                  <a:srgbClr val="000000">
                    <a:alpha val="4000"/>
                  </a:srgbClr>
                </a:gs>
                <a:gs pos="30000">
                  <a:schemeClr val="tx1">
                    <a:alpha val="0"/>
                  </a:schemeClr>
                </a:gs>
                <a:gs pos="100000">
                  <a:schemeClr val="tx1">
                    <a:lumMod val="85000"/>
                    <a:lumOff val="15000"/>
                    <a:alpha val="30000"/>
                  </a:schemeClr>
                </a:gs>
              </a:gsLst>
              <a:lin ang="5400000" scaled="1"/>
            </a:gra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103" name="椭圆 102"/>
            <p:cNvSpPr>
              <a:spLocks noChangeAspect="1"/>
            </p:cNvSpPr>
            <p:nvPr/>
          </p:nvSpPr>
          <p:spPr>
            <a:xfrm>
              <a:off x="8331276" y="2409047"/>
              <a:ext cx="433959" cy="433955"/>
            </a:xfrm>
            <a:prstGeom prst="cube">
              <a:avLst/>
            </a:prstGeom>
            <a:gradFill flip="none" rotWithShape="1">
              <a:gsLst>
                <a:gs pos="0">
                  <a:schemeClr val="bg1"/>
                </a:gs>
                <a:gs pos="60000">
                  <a:schemeClr val="bg2"/>
                </a:gs>
                <a:gs pos="100000">
                  <a:schemeClr val="bg1">
                    <a:lumMod val="85000"/>
                  </a:schemeClr>
                </a:gs>
              </a:gsLst>
              <a:lin ang="5400000" scaled="1"/>
              <a:tileRect/>
            </a:gradFill>
            <a:ln w="25400">
              <a:noFill/>
            </a:ln>
            <a:effectLst>
              <a:outerShdw blurRad="127000" dist="381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04" name="PA_组合 130"/>
          <p:cNvGrpSpPr/>
          <p:nvPr>
            <p:custDataLst>
              <p:tags r:id="rId22"/>
            </p:custDataLst>
          </p:nvPr>
        </p:nvGrpSpPr>
        <p:grpSpPr>
          <a:xfrm>
            <a:off x="8851144" y="2051771"/>
            <a:ext cx="788156" cy="2160000"/>
            <a:chOff x="8851144" y="2051771"/>
            <a:chExt cx="788156" cy="2160000"/>
          </a:xfrm>
        </p:grpSpPr>
        <p:sp>
          <p:nvSpPr>
            <p:cNvPr id="105" name="等腰三角形 9_42"/>
            <p:cNvSpPr/>
            <p:nvPr/>
          </p:nvSpPr>
          <p:spPr>
            <a:xfrm rot="10800000">
              <a:off x="8851144" y="2385583"/>
              <a:ext cx="788156" cy="1826188"/>
            </a:xfrm>
            <a:prstGeom prst="cube">
              <a:avLst/>
            </a:prstGeom>
            <a:gradFill>
              <a:gsLst>
                <a:gs pos="70000">
                  <a:srgbClr val="000000">
                    <a:alpha val="8000"/>
                  </a:srgbClr>
                </a:gs>
                <a:gs pos="50000">
                  <a:srgbClr val="000000">
                    <a:alpha val="4000"/>
                  </a:srgbClr>
                </a:gs>
                <a:gs pos="30000">
                  <a:schemeClr val="tx1">
                    <a:alpha val="0"/>
                  </a:schemeClr>
                </a:gs>
                <a:gs pos="100000">
                  <a:schemeClr val="tx1">
                    <a:lumMod val="85000"/>
                    <a:lumOff val="15000"/>
                    <a:alpha val="30000"/>
                  </a:schemeClr>
                </a:gs>
              </a:gsLst>
              <a:lin ang="5400000" scaled="1"/>
            </a:gra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106" name="椭圆 105"/>
            <p:cNvSpPr>
              <a:spLocks noChangeAspect="1"/>
            </p:cNvSpPr>
            <p:nvPr/>
          </p:nvSpPr>
          <p:spPr>
            <a:xfrm>
              <a:off x="8911411" y="2051771"/>
              <a:ext cx="667625" cy="667624"/>
            </a:xfrm>
            <a:prstGeom prst="cube">
              <a:avLst/>
            </a:prstGeom>
            <a:gradFill>
              <a:gsLst>
                <a:gs pos="0">
                  <a:schemeClr val="accent4">
                    <a:lumMod val="20000"/>
                    <a:lumOff val="80000"/>
                  </a:schemeClr>
                </a:gs>
                <a:gs pos="60000">
                  <a:schemeClr val="accent3"/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5400000" scaled="1"/>
            </a:gradFill>
            <a:ln w="25400">
              <a:noFill/>
            </a:ln>
            <a:effectLst>
              <a:outerShdw blurRad="127000" dist="381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07" name="PA_组合 131"/>
          <p:cNvGrpSpPr/>
          <p:nvPr>
            <p:custDataLst>
              <p:tags r:id="rId23"/>
            </p:custDataLst>
          </p:nvPr>
        </p:nvGrpSpPr>
        <p:grpSpPr>
          <a:xfrm>
            <a:off x="7811947" y="1829573"/>
            <a:ext cx="536716" cy="1331997"/>
            <a:chOff x="7811947" y="1829573"/>
            <a:chExt cx="536716" cy="1331997"/>
          </a:xfrm>
        </p:grpSpPr>
        <p:sp>
          <p:nvSpPr>
            <p:cNvPr id="108" name="等腰三角形 9_44"/>
            <p:cNvSpPr/>
            <p:nvPr/>
          </p:nvSpPr>
          <p:spPr>
            <a:xfrm rot="10800000">
              <a:off x="7811947" y="2035421"/>
              <a:ext cx="536716" cy="1126149"/>
            </a:xfrm>
            <a:prstGeom prst="cube">
              <a:avLst/>
            </a:prstGeom>
            <a:gradFill>
              <a:gsLst>
                <a:gs pos="70000">
                  <a:srgbClr val="000000">
                    <a:alpha val="8000"/>
                  </a:srgbClr>
                </a:gs>
                <a:gs pos="50000">
                  <a:srgbClr val="000000">
                    <a:alpha val="4000"/>
                  </a:srgbClr>
                </a:gs>
                <a:gs pos="30000">
                  <a:schemeClr val="tx1">
                    <a:alpha val="0"/>
                  </a:schemeClr>
                </a:gs>
                <a:gs pos="100000">
                  <a:schemeClr val="tx1">
                    <a:lumMod val="85000"/>
                    <a:lumOff val="15000"/>
                    <a:alpha val="30000"/>
                  </a:schemeClr>
                </a:gs>
              </a:gsLst>
              <a:lin ang="5400000" scaled="1"/>
            </a:gra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109" name="椭圆 108"/>
            <p:cNvSpPr>
              <a:spLocks noChangeAspect="1"/>
            </p:cNvSpPr>
            <p:nvPr/>
          </p:nvSpPr>
          <p:spPr>
            <a:xfrm>
              <a:off x="7874453" y="1829573"/>
              <a:ext cx="411705" cy="411701"/>
            </a:xfrm>
            <a:prstGeom prst="cube">
              <a:avLst/>
            </a:prstGeom>
            <a:gradFill flip="none" rotWithShape="1">
              <a:gsLst>
                <a:gs pos="0">
                  <a:schemeClr val="bg1"/>
                </a:gs>
                <a:gs pos="60000">
                  <a:schemeClr val="bg2"/>
                </a:gs>
                <a:gs pos="100000">
                  <a:schemeClr val="bg1">
                    <a:lumMod val="85000"/>
                  </a:schemeClr>
                </a:gs>
              </a:gsLst>
              <a:lin ang="5400000" scaled="1"/>
              <a:tileRect/>
            </a:gradFill>
            <a:ln w="25400">
              <a:noFill/>
            </a:ln>
            <a:effectLst>
              <a:outerShdw blurRad="127000" dist="381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10" name="PA_组合 132"/>
          <p:cNvGrpSpPr/>
          <p:nvPr>
            <p:custDataLst>
              <p:tags r:id="rId24"/>
            </p:custDataLst>
          </p:nvPr>
        </p:nvGrpSpPr>
        <p:grpSpPr>
          <a:xfrm>
            <a:off x="7245345" y="5466330"/>
            <a:ext cx="1358542" cy="3996000"/>
            <a:chOff x="7245345" y="5466330"/>
            <a:chExt cx="1358542" cy="3996000"/>
          </a:xfrm>
        </p:grpSpPr>
        <p:sp>
          <p:nvSpPr>
            <p:cNvPr id="111" name="等腰三角形 9_46"/>
            <p:cNvSpPr/>
            <p:nvPr/>
          </p:nvSpPr>
          <p:spPr>
            <a:xfrm rot="10800000">
              <a:off x="7245345" y="6083882"/>
              <a:ext cx="1358542" cy="3378448"/>
            </a:xfrm>
            <a:prstGeom prst="cube">
              <a:avLst/>
            </a:prstGeom>
            <a:gradFill>
              <a:gsLst>
                <a:gs pos="70000">
                  <a:srgbClr val="000000">
                    <a:alpha val="8000"/>
                  </a:srgbClr>
                </a:gs>
                <a:gs pos="50000">
                  <a:srgbClr val="000000">
                    <a:alpha val="4000"/>
                  </a:srgbClr>
                </a:gs>
                <a:gs pos="30000">
                  <a:schemeClr val="tx1">
                    <a:alpha val="0"/>
                  </a:schemeClr>
                </a:gs>
                <a:gs pos="100000">
                  <a:schemeClr val="tx1">
                    <a:lumMod val="85000"/>
                    <a:lumOff val="15000"/>
                    <a:alpha val="30000"/>
                  </a:schemeClr>
                </a:gs>
              </a:gsLst>
              <a:lin ang="5400000" scaled="1"/>
            </a:gra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112" name="椭圆 111"/>
            <p:cNvSpPr>
              <a:spLocks noChangeAspect="1"/>
            </p:cNvSpPr>
            <p:nvPr/>
          </p:nvSpPr>
          <p:spPr>
            <a:xfrm>
              <a:off x="7307066" y="5466330"/>
              <a:ext cx="1235103" cy="1235104"/>
            </a:xfrm>
            <a:prstGeom prst="cube">
              <a:avLst/>
            </a:prstGeom>
            <a:gradFill flip="none" rotWithShape="1">
              <a:gsLst>
                <a:gs pos="0">
                  <a:schemeClr val="bg1"/>
                </a:gs>
                <a:gs pos="60000">
                  <a:schemeClr val="bg2"/>
                </a:gs>
                <a:gs pos="100000">
                  <a:schemeClr val="bg1">
                    <a:lumMod val="85000"/>
                  </a:schemeClr>
                </a:gs>
              </a:gsLst>
              <a:lin ang="5400000" scaled="1"/>
              <a:tileRect/>
            </a:gradFill>
            <a:ln w="25400">
              <a:noFill/>
            </a:ln>
            <a:effectLst>
              <a:outerShdw blurRad="127000" dist="381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13" name="PA_组合 133"/>
          <p:cNvGrpSpPr/>
          <p:nvPr>
            <p:custDataLst>
              <p:tags r:id="rId25"/>
            </p:custDataLst>
          </p:nvPr>
        </p:nvGrpSpPr>
        <p:grpSpPr>
          <a:xfrm>
            <a:off x="6696365" y="5346918"/>
            <a:ext cx="917938" cy="2700000"/>
            <a:chOff x="6696365" y="5346918"/>
            <a:chExt cx="917938" cy="2700000"/>
          </a:xfrm>
        </p:grpSpPr>
        <p:sp>
          <p:nvSpPr>
            <p:cNvPr id="114" name="等腰三角形 9_48"/>
            <p:cNvSpPr/>
            <p:nvPr/>
          </p:nvSpPr>
          <p:spPr>
            <a:xfrm rot="10800000">
              <a:off x="6696365" y="5764183"/>
              <a:ext cx="917938" cy="2282735"/>
            </a:xfrm>
            <a:prstGeom prst="cube">
              <a:avLst/>
            </a:prstGeom>
            <a:gradFill>
              <a:gsLst>
                <a:gs pos="70000">
                  <a:srgbClr val="000000">
                    <a:alpha val="8000"/>
                  </a:srgbClr>
                </a:gs>
                <a:gs pos="50000">
                  <a:srgbClr val="000000">
                    <a:alpha val="4000"/>
                  </a:srgbClr>
                </a:gs>
                <a:gs pos="30000">
                  <a:schemeClr val="tx1">
                    <a:alpha val="0"/>
                  </a:schemeClr>
                </a:gs>
                <a:gs pos="100000">
                  <a:schemeClr val="tx1">
                    <a:lumMod val="85000"/>
                    <a:lumOff val="15000"/>
                    <a:alpha val="30000"/>
                  </a:schemeClr>
                </a:gs>
              </a:gsLst>
              <a:lin ang="5400000" scaled="1"/>
            </a:gra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115" name="椭圆 114"/>
            <p:cNvSpPr>
              <a:spLocks noChangeAspect="1"/>
            </p:cNvSpPr>
            <p:nvPr/>
          </p:nvSpPr>
          <p:spPr>
            <a:xfrm>
              <a:off x="6738068" y="5346918"/>
              <a:ext cx="834533" cy="834530"/>
            </a:xfrm>
            <a:prstGeom prst="cube">
              <a:avLst/>
            </a:prstGeom>
            <a:gradFill flip="none" rotWithShape="1">
              <a:gsLst>
                <a:gs pos="0">
                  <a:schemeClr val="bg1"/>
                </a:gs>
                <a:gs pos="60000">
                  <a:schemeClr val="bg2"/>
                </a:gs>
                <a:gs pos="100000">
                  <a:schemeClr val="bg1">
                    <a:lumMod val="85000"/>
                  </a:schemeClr>
                </a:gs>
              </a:gsLst>
              <a:lin ang="5400000" scaled="1"/>
              <a:tileRect/>
            </a:gradFill>
            <a:ln w="25400">
              <a:noFill/>
            </a:ln>
            <a:effectLst>
              <a:outerShdw blurRad="127000" dist="381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16" name="PA_组合 134"/>
          <p:cNvGrpSpPr/>
          <p:nvPr>
            <p:custDataLst>
              <p:tags r:id="rId26"/>
            </p:custDataLst>
          </p:nvPr>
        </p:nvGrpSpPr>
        <p:grpSpPr>
          <a:xfrm>
            <a:off x="6245184" y="6257975"/>
            <a:ext cx="1174953" cy="3455999"/>
            <a:chOff x="6245184" y="6257975"/>
            <a:chExt cx="1174953" cy="3455999"/>
          </a:xfrm>
        </p:grpSpPr>
        <p:sp>
          <p:nvSpPr>
            <p:cNvPr id="117" name="等腰三角形 9_50"/>
            <p:cNvSpPr/>
            <p:nvPr/>
          </p:nvSpPr>
          <p:spPr>
            <a:xfrm rot="10800000">
              <a:off x="6245184" y="6792073"/>
              <a:ext cx="1174953" cy="2921901"/>
            </a:xfrm>
            <a:prstGeom prst="cube">
              <a:avLst/>
            </a:prstGeom>
            <a:gradFill>
              <a:gsLst>
                <a:gs pos="70000">
                  <a:srgbClr val="000000">
                    <a:alpha val="8000"/>
                  </a:srgbClr>
                </a:gs>
                <a:gs pos="50000">
                  <a:srgbClr val="000000">
                    <a:alpha val="4000"/>
                  </a:srgbClr>
                </a:gs>
                <a:gs pos="30000">
                  <a:schemeClr val="tx1">
                    <a:alpha val="0"/>
                  </a:schemeClr>
                </a:gs>
                <a:gs pos="100000">
                  <a:schemeClr val="tx1">
                    <a:lumMod val="85000"/>
                    <a:lumOff val="15000"/>
                    <a:alpha val="30000"/>
                  </a:schemeClr>
                </a:gs>
              </a:gsLst>
              <a:lin ang="5400000" scaled="1"/>
            </a:gra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118" name="椭圆 117"/>
            <p:cNvSpPr>
              <a:spLocks noChangeAspect="1"/>
            </p:cNvSpPr>
            <p:nvPr/>
          </p:nvSpPr>
          <p:spPr>
            <a:xfrm>
              <a:off x="6298564" y="6257975"/>
              <a:ext cx="1068195" cy="1068198"/>
            </a:xfrm>
            <a:prstGeom prst="cube">
              <a:avLst/>
            </a:prstGeom>
            <a:gradFill flip="none" rotWithShape="1">
              <a:gsLst>
                <a:gs pos="0">
                  <a:schemeClr val="bg1"/>
                </a:gs>
                <a:gs pos="60000">
                  <a:schemeClr val="bg2"/>
                </a:gs>
                <a:gs pos="100000">
                  <a:schemeClr val="bg1">
                    <a:lumMod val="85000"/>
                  </a:schemeClr>
                </a:gs>
              </a:gsLst>
              <a:lin ang="5400000" scaled="1"/>
              <a:tileRect/>
            </a:gradFill>
            <a:ln w="25400">
              <a:noFill/>
            </a:ln>
            <a:effectLst>
              <a:outerShdw blurRad="127000" dist="381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19" name="PA_组合 135"/>
          <p:cNvGrpSpPr/>
          <p:nvPr>
            <p:custDataLst>
              <p:tags r:id="rId27"/>
            </p:custDataLst>
          </p:nvPr>
        </p:nvGrpSpPr>
        <p:grpSpPr>
          <a:xfrm>
            <a:off x="9014414" y="3129639"/>
            <a:ext cx="905695" cy="2664001"/>
            <a:chOff x="9014414" y="3129639"/>
            <a:chExt cx="905695" cy="2664001"/>
          </a:xfrm>
        </p:grpSpPr>
        <p:sp>
          <p:nvSpPr>
            <p:cNvPr id="120" name="等腰三角形 9_52"/>
            <p:cNvSpPr/>
            <p:nvPr/>
          </p:nvSpPr>
          <p:spPr>
            <a:xfrm rot="10800000">
              <a:off x="9014414" y="3541341"/>
              <a:ext cx="905695" cy="2252299"/>
            </a:xfrm>
            <a:prstGeom prst="cube">
              <a:avLst/>
            </a:prstGeom>
            <a:gradFill>
              <a:gsLst>
                <a:gs pos="70000">
                  <a:srgbClr val="000000">
                    <a:alpha val="8000"/>
                  </a:srgbClr>
                </a:gs>
                <a:gs pos="50000">
                  <a:srgbClr val="000000">
                    <a:alpha val="4000"/>
                  </a:srgbClr>
                </a:gs>
                <a:gs pos="30000">
                  <a:schemeClr val="tx1">
                    <a:alpha val="0"/>
                  </a:schemeClr>
                </a:gs>
                <a:gs pos="100000">
                  <a:schemeClr val="tx1">
                    <a:lumMod val="85000"/>
                    <a:lumOff val="15000"/>
                    <a:alpha val="30000"/>
                  </a:schemeClr>
                </a:gs>
              </a:gsLst>
              <a:lin ang="5400000" scaled="1"/>
            </a:gra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121" name="椭圆 120"/>
            <p:cNvSpPr>
              <a:spLocks noChangeAspect="1"/>
            </p:cNvSpPr>
            <p:nvPr/>
          </p:nvSpPr>
          <p:spPr>
            <a:xfrm>
              <a:off x="9055561" y="3129639"/>
              <a:ext cx="823402" cy="823403"/>
            </a:xfrm>
            <a:prstGeom prst="cube">
              <a:avLst/>
            </a:prstGeom>
            <a:gradFill flip="none" rotWithShape="1">
              <a:gsLst>
                <a:gs pos="0">
                  <a:schemeClr val="bg1"/>
                </a:gs>
                <a:gs pos="60000">
                  <a:schemeClr val="bg2"/>
                </a:gs>
                <a:gs pos="100000">
                  <a:schemeClr val="bg1">
                    <a:lumMod val="85000"/>
                  </a:schemeClr>
                </a:gs>
              </a:gsLst>
              <a:lin ang="5400000" scaled="1"/>
              <a:tileRect/>
            </a:gradFill>
            <a:ln w="25400">
              <a:noFill/>
            </a:ln>
            <a:effectLst>
              <a:outerShdw blurRad="127000" dist="381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22" name="PA_组合 136"/>
          <p:cNvGrpSpPr/>
          <p:nvPr>
            <p:custDataLst>
              <p:tags r:id="rId28"/>
            </p:custDataLst>
          </p:nvPr>
        </p:nvGrpSpPr>
        <p:grpSpPr>
          <a:xfrm>
            <a:off x="9417129" y="4897396"/>
            <a:ext cx="1077041" cy="3168000"/>
            <a:chOff x="9417129" y="4897396"/>
            <a:chExt cx="1077041" cy="3168000"/>
          </a:xfrm>
        </p:grpSpPr>
        <p:sp>
          <p:nvSpPr>
            <p:cNvPr id="123" name="等腰三角形 9_54"/>
            <p:cNvSpPr/>
            <p:nvPr/>
          </p:nvSpPr>
          <p:spPr>
            <a:xfrm rot="10800000">
              <a:off x="9417129" y="5386987"/>
              <a:ext cx="1077041" cy="2678409"/>
            </a:xfrm>
            <a:prstGeom prst="cube">
              <a:avLst/>
            </a:prstGeom>
            <a:gradFill>
              <a:gsLst>
                <a:gs pos="70000">
                  <a:srgbClr val="000000">
                    <a:alpha val="8000"/>
                  </a:srgbClr>
                </a:gs>
                <a:gs pos="50000">
                  <a:srgbClr val="000000">
                    <a:alpha val="4000"/>
                  </a:srgbClr>
                </a:gs>
                <a:gs pos="30000">
                  <a:schemeClr val="tx1">
                    <a:alpha val="0"/>
                  </a:schemeClr>
                </a:gs>
                <a:gs pos="100000">
                  <a:schemeClr val="tx1">
                    <a:lumMod val="85000"/>
                    <a:lumOff val="15000"/>
                    <a:alpha val="30000"/>
                  </a:schemeClr>
                </a:gs>
              </a:gsLst>
              <a:lin ang="5400000" scaled="1"/>
            </a:gra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124" name="椭圆 123"/>
            <p:cNvSpPr>
              <a:spLocks noChangeAspect="1"/>
            </p:cNvSpPr>
            <p:nvPr/>
          </p:nvSpPr>
          <p:spPr>
            <a:xfrm>
              <a:off x="9466061" y="4897396"/>
              <a:ext cx="979179" cy="979182"/>
            </a:xfrm>
            <a:prstGeom prst="cube">
              <a:avLst/>
            </a:prstGeom>
            <a:gradFill flip="none" rotWithShape="1">
              <a:gsLst>
                <a:gs pos="0">
                  <a:schemeClr val="bg1"/>
                </a:gs>
                <a:gs pos="60000">
                  <a:schemeClr val="bg2"/>
                </a:gs>
                <a:gs pos="100000">
                  <a:schemeClr val="bg1">
                    <a:lumMod val="85000"/>
                  </a:schemeClr>
                </a:gs>
              </a:gsLst>
              <a:lin ang="5400000" scaled="1"/>
              <a:tileRect/>
            </a:gradFill>
            <a:ln w="25400">
              <a:noFill/>
            </a:ln>
            <a:effectLst>
              <a:outerShdw blurRad="127000" dist="381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25" name="PA_组合 137"/>
          <p:cNvGrpSpPr/>
          <p:nvPr>
            <p:custDataLst>
              <p:tags r:id="rId29"/>
            </p:custDataLst>
          </p:nvPr>
        </p:nvGrpSpPr>
        <p:grpSpPr>
          <a:xfrm>
            <a:off x="10073620" y="5646405"/>
            <a:ext cx="632480" cy="1692000"/>
            <a:chOff x="10073620" y="5646405"/>
            <a:chExt cx="632480" cy="1692000"/>
          </a:xfrm>
        </p:grpSpPr>
        <p:sp>
          <p:nvSpPr>
            <p:cNvPr id="126" name="等腰三角形 9_56"/>
            <p:cNvSpPr/>
            <p:nvPr/>
          </p:nvSpPr>
          <p:spPr>
            <a:xfrm rot="10800000">
              <a:off x="10073620" y="5907891"/>
              <a:ext cx="632480" cy="1430514"/>
            </a:xfrm>
            <a:prstGeom prst="cube">
              <a:avLst/>
            </a:prstGeom>
            <a:gradFill>
              <a:gsLst>
                <a:gs pos="70000">
                  <a:srgbClr val="000000">
                    <a:alpha val="8000"/>
                  </a:srgbClr>
                </a:gs>
                <a:gs pos="50000">
                  <a:srgbClr val="000000">
                    <a:alpha val="4000"/>
                  </a:srgbClr>
                </a:gs>
                <a:gs pos="30000">
                  <a:schemeClr val="tx1">
                    <a:alpha val="0"/>
                  </a:schemeClr>
                </a:gs>
                <a:gs pos="100000">
                  <a:schemeClr val="tx1">
                    <a:lumMod val="85000"/>
                    <a:lumOff val="15000"/>
                    <a:alpha val="30000"/>
                  </a:schemeClr>
                </a:gs>
              </a:gsLst>
              <a:lin ang="5400000" scaled="1"/>
            </a:gra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127" name="椭圆 126"/>
            <p:cNvSpPr>
              <a:spLocks noChangeAspect="1"/>
            </p:cNvSpPr>
            <p:nvPr/>
          </p:nvSpPr>
          <p:spPr>
            <a:xfrm>
              <a:off x="10128371" y="5646405"/>
              <a:ext cx="522979" cy="522972"/>
            </a:xfrm>
            <a:prstGeom prst="cube">
              <a:avLst/>
            </a:prstGeom>
            <a:gradFill flip="none" rotWithShape="1">
              <a:gsLst>
                <a:gs pos="0">
                  <a:schemeClr val="bg1"/>
                </a:gs>
                <a:gs pos="60000">
                  <a:schemeClr val="bg2"/>
                </a:gs>
                <a:gs pos="100000">
                  <a:schemeClr val="bg1">
                    <a:lumMod val="85000"/>
                  </a:schemeClr>
                </a:gs>
              </a:gsLst>
              <a:lin ang="5400000" scaled="1"/>
              <a:tileRect/>
            </a:gradFill>
            <a:ln w="25400">
              <a:noFill/>
            </a:ln>
            <a:effectLst>
              <a:outerShdw blurRad="127000" dist="381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28" name="PA_组合 138"/>
          <p:cNvGrpSpPr/>
          <p:nvPr>
            <p:custDataLst>
              <p:tags r:id="rId30"/>
            </p:custDataLst>
          </p:nvPr>
        </p:nvGrpSpPr>
        <p:grpSpPr>
          <a:xfrm>
            <a:off x="10231003" y="6243686"/>
            <a:ext cx="1077041" cy="3168000"/>
            <a:chOff x="10231003" y="6243686"/>
            <a:chExt cx="1077041" cy="3168000"/>
          </a:xfrm>
        </p:grpSpPr>
        <p:sp>
          <p:nvSpPr>
            <p:cNvPr id="129" name="等腰三角形 9"/>
            <p:cNvSpPr/>
            <p:nvPr/>
          </p:nvSpPr>
          <p:spPr>
            <a:xfrm rot="10800000">
              <a:off x="10231003" y="6733277"/>
              <a:ext cx="1077041" cy="2678409"/>
            </a:xfrm>
            <a:prstGeom prst="cube">
              <a:avLst/>
            </a:prstGeom>
            <a:gradFill>
              <a:gsLst>
                <a:gs pos="70000">
                  <a:srgbClr val="000000">
                    <a:alpha val="8000"/>
                  </a:srgbClr>
                </a:gs>
                <a:gs pos="50000">
                  <a:srgbClr val="000000">
                    <a:alpha val="4000"/>
                  </a:srgbClr>
                </a:gs>
                <a:gs pos="30000">
                  <a:schemeClr val="tx1">
                    <a:alpha val="0"/>
                  </a:schemeClr>
                </a:gs>
                <a:gs pos="100000">
                  <a:schemeClr val="tx1">
                    <a:lumMod val="85000"/>
                    <a:lumOff val="15000"/>
                    <a:alpha val="30000"/>
                  </a:schemeClr>
                </a:gs>
              </a:gsLst>
              <a:lin ang="5400000" scaled="1"/>
            </a:gra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130" name="椭圆 129"/>
            <p:cNvSpPr>
              <a:spLocks noChangeAspect="1"/>
            </p:cNvSpPr>
            <p:nvPr/>
          </p:nvSpPr>
          <p:spPr>
            <a:xfrm>
              <a:off x="10279935" y="6243686"/>
              <a:ext cx="979179" cy="979182"/>
            </a:xfrm>
            <a:prstGeom prst="cube">
              <a:avLst/>
            </a:prstGeom>
            <a:gradFill>
              <a:gsLst>
                <a:gs pos="1000">
                  <a:schemeClr val="accent1">
                    <a:lumMod val="20000"/>
                    <a:lumOff val="80000"/>
                  </a:schemeClr>
                </a:gs>
                <a:gs pos="60000">
                  <a:schemeClr val="accent1">
                    <a:lumMod val="75000"/>
                  </a:schemeClr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25400">
              <a:noFill/>
            </a:ln>
            <a:effectLst>
              <a:outerShdw blurRad="127000" dist="381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</p:grpSp>
      <p:sp>
        <p:nvSpPr>
          <p:cNvPr id="132" name="PA_圆角矩形 159"/>
          <p:cNvSpPr/>
          <p:nvPr>
            <p:custDataLst>
              <p:tags r:id="rId31"/>
            </p:custDataLst>
          </p:nvPr>
        </p:nvSpPr>
        <p:spPr>
          <a:xfrm>
            <a:off x="1019173" y="4378119"/>
            <a:ext cx="2160000" cy="413808"/>
          </a:xfrm>
          <a:prstGeom prst="roundRect">
            <a:avLst>
              <a:gd name="adj" fmla="val 50000"/>
            </a:avLst>
          </a:prstGeom>
          <a:solidFill>
            <a:schemeClr val="accent1">
              <a:lumMod val="75000"/>
            </a:schemeClr>
          </a:solidFill>
          <a:ln w="25400">
            <a:gradFill>
              <a:gsLst>
                <a:gs pos="0">
                  <a:schemeClr val="tx2">
                    <a:lumMod val="40000"/>
                    <a:lumOff val="60000"/>
                  </a:schemeClr>
                </a:gs>
                <a:gs pos="100000">
                  <a:schemeClr val="bg1"/>
                </a:gs>
              </a:gsLst>
              <a:lin ang="5400000" scaled="1"/>
            </a:gradFill>
          </a:ln>
          <a:effectLst>
            <a:innerShdw blurRad="127000" dist="635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prstClr val="white"/>
                </a:solidFill>
                <a:sym typeface="+mn-lt"/>
              </a:rPr>
              <a:t>河南工业大学 信息学院</a:t>
            </a:r>
          </a:p>
        </p:txBody>
      </p:sp>
      <p:sp>
        <p:nvSpPr>
          <p:cNvPr id="133" name="PA_文本框 140"/>
          <p:cNvSpPr txBox="1"/>
          <p:nvPr>
            <p:custDataLst>
              <p:tags r:id="rId32"/>
            </p:custDataLst>
          </p:nvPr>
        </p:nvSpPr>
        <p:spPr>
          <a:xfrm>
            <a:off x="687262" y="1144294"/>
            <a:ext cx="6048000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cs typeface="+mn-ea"/>
                <a:sym typeface="+mn-lt"/>
              </a:rPr>
              <a:t>THA</a:t>
            </a:r>
            <a:r>
              <a:rPr lang="en-US" altLang="zh-CN" sz="16600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cs typeface="+mn-ea"/>
                <a:sym typeface="+mn-lt"/>
              </a:rPr>
              <a:t>NKS</a:t>
            </a:r>
            <a:endParaRPr lang="zh-CN" altLang="en-US" sz="16600" b="1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  <a:cs typeface="+mn-ea"/>
              <a:sym typeface="+mn-lt"/>
            </a:endParaRPr>
          </a:p>
        </p:txBody>
      </p:sp>
      <p:sp>
        <p:nvSpPr>
          <p:cNvPr id="134" name="PA_Corners 46"/>
          <p:cNvSpPr/>
          <p:nvPr>
            <p:custDataLst>
              <p:tags r:id="rId33"/>
            </p:custDataLst>
          </p:nvPr>
        </p:nvSpPr>
        <p:spPr>
          <a:xfrm>
            <a:off x="1019175" y="3395429"/>
            <a:ext cx="360000" cy="6714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cs typeface="+mn-ea"/>
              <a:sym typeface="+mn-lt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本讲结束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1528CA1-8D9C-43F0-877B-80F4B6ED61A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BA8A9-FE90-4847-B2BB-91D9864F4629}" type="slidenum">
              <a:rPr lang="zh-CN" altLang="en-US" smtClean="0"/>
              <a:pPr/>
              <a:t>15</a:t>
            </a:fld>
            <a:r>
              <a:rPr lang="en-US" altLang="zh-CN"/>
              <a:t>|15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76565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checker dir="vert"/>
      </p:transition>
    </mc:Choice>
    <mc:Fallback xmlns="">
      <p:transition spd="slow">
        <p:checke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2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2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2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2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2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2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2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2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2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2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2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2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decel="100000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25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25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decel="100000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25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25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decel="10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25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25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decel="10000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25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25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decel="100000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125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125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decel="100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125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125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decel="10000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125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125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decel="10000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125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125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decel="10000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125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125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125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125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125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125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125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125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125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125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125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125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decel="100000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125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125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4" decel="10000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125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125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4" decel="100000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125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125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4" decel="10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125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125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" presetClass="entr" presetSubtype="4" decel="10000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125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125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" presetClass="entr" presetSubtype="4" decel="10000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125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125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" presetClass="entr" presetSubtype="4" decel="100000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125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125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45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75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0" dur="75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75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2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Scale>
                                      <p:cBhvr>
                                        <p:cTn id="123" dur="100" fill="hold"/>
                                        <p:tgtEl>
                                          <p:spTgt spid="133"/>
                                        </p:tgtEl>
                                      </p:cBhvr>
                                      <p:by x="500000" y="500000"/>
                                    </p:animScale>
                                  </p:childTnLst>
                                </p:cTn>
                              </p:par>
                              <p:par>
                                <p:cTn id="124" presetID="6" presetClass="emph" presetSubtype="0" fill="hold" grpId="2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animScale>
                                      <p:cBhvr>
                                        <p:cTn id="125" dur="750" fill="hold"/>
                                        <p:tgtEl>
                                          <p:spTgt spid="133"/>
                                        </p:tgtEl>
                                      </p:cBhvr>
                                      <p:by x="20000" y="20000"/>
                                    </p:animScale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75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35" presetClass="path" presetSubtype="0" decel="10000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4.16667E-7 -7.40741E-7 L -0.11901 -7.40741E-7 " pathEditMode="relative" rAng="0" ptsTypes="AA">
                                      <p:cBhvr>
                                        <p:cTn id="130" dur="1250" spd="-1000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951" y="0"/>
                                    </p:animMotion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75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42" presetClass="path" presetSubtype="0" decel="100000" fill="hold" grpId="1" nodeType="withEffect">
                                  <p:stCondLst>
                                    <p:cond delay="2500"/>
                                  </p:stCondLst>
                                  <p:childTnLst>
                                    <p:animMotion origin="layout" path="M 4.58333E-6 1.48148E-6 L 4.58333E-6 0.07129 " pathEditMode="relative" rAng="0" ptsTypes="AA">
                                      <p:cBhvr>
                                        <p:cTn id="135" dur="1250" spd="-1000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565"/>
                                    </p:animMotion>
                                  </p:childTnLst>
                                </p:cTn>
                              </p:par>
                              <p:par>
                                <p:cTn id="136" presetID="22" presetClass="entr" presetSubtype="8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132" grpId="0" animBg="1"/>
      <p:bldP spid="132" grpId="1" animBg="1"/>
      <p:bldP spid="133" grpId="0"/>
      <p:bldP spid="133" grpId="1"/>
      <p:bldP spid="133" grpId="2"/>
      <p:bldP spid="134" grpId="0" animBg="1"/>
      <p:bldP spid="134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ctrTitle"/>
          </p:nvPr>
        </p:nvSpPr>
        <p:spPr>
          <a:xfrm>
            <a:off x="682270" y="1800000"/>
            <a:ext cx="10827460" cy="923330"/>
          </a:xfrm>
        </p:spPr>
        <p:txBody>
          <a:bodyPr/>
          <a:lstStyle/>
          <a:p>
            <a:r>
              <a:rPr lang="zh-CN" altLang="en-US" dirty="0"/>
              <a:t>第</a:t>
            </a:r>
            <a:r>
              <a:rPr lang="en-US" altLang="zh-CN" dirty="0"/>
              <a:t>8</a:t>
            </a:r>
            <a:r>
              <a:rPr lang="zh-CN" altLang="en-US" dirty="0"/>
              <a:t>讲 欧拉图与哈密尔顿图</a:t>
            </a:r>
          </a:p>
        </p:txBody>
      </p:sp>
      <p:sp>
        <p:nvSpPr>
          <p:cNvPr id="6" name="副标题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河南工业大学 信息学院</a:t>
            </a:r>
          </a:p>
        </p:txBody>
      </p:sp>
    </p:spTree>
    <p:extLst>
      <p:ext uri="{BB962C8B-B14F-4D97-AF65-F5344CB8AC3E}">
        <p14:creationId xmlns:p14="http://schemas.microsoft.com/office/powerpoint/2010/main" val="27388039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文本框 90"/>
          <p:cNvSpPr txBox="1"/>
          <p:nvPr/>
        </p:nvSpPr>
        <p:spPr>
          <a:xfrm>
            <a:off x="8684150" y="488031"/>
            <a:ext cx="93487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7200" dirty="0">
                <a:solidFill>
                  <a:srgbClr val="000000">
                    <a:lumMod val="75000"/>
                    <a:lumOff val="25000"/>
                  </a:srgbClr>
                </a:solidFill>
                <a:effectLst>
                  <a:reflection blurRad="12700" stA="40000" endPos="40000" dist="12700" dir="5400000" sy="-100000" algn="bl" rotWithShape="0"/>
                </a:effectLst>
                <a:latin typeface="Century Gothic" panose="020B0502020202020204" pitchFamily="34" charset="0"/>
                <a:cs typeface="+mn-ea"/>
                <a:sym typeface="+mn-lt"/>
              </a:rPr>
              <a:t>C</a:t>
            </a:r>
            <a:endParaRPr lang="zh-CN" altLang="en-US" sz="7200" dirty="0">
              <a:solidFill>
                <a:srgbClr val="000000">
                  <a:lumMod val="75000"/>
                  <a:lumOff val="25000"/>
                </a:srgbClr>
              </a:solidFill>
              <a:effectLst>
                <a:reflection blurRad="12700" stA="40000" endPos="40000" dist="12700" dir="5400000" sy="-100000" algn="bl" rotWithShape="0"/>
              </a:effectLst>
              <a:latin typeface="Century Gothic" panose="020B0502020202020204" pitchFamily="34" charset="0"/>
              <a:cs typeface="+mn-ea"/>
              <a:sym typeface="+mn-lt"/>
            </a:endParaRPr>
          </a:p>
        </p:txBody>
      </p:sp>
      <p:sp>
        <p:nvSpPr>
          <p:cNvPr id="92" name="文本框 91"/>
          <p:cNvSpPr txBox="1"/>
          <p:nvPr/>
        </p:nvSpPr>
        <p:spPr>
          <a:xfrm>
            <a:off x="9909062" y="670223"/>
            <a:ext cx="198163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 dirty="0">
                <a:solidFill>
                  <a:srgbClr val="000000">
                    <a:lumMod val="75000"/>
                    <a:lumOff val="25000"/>
                  </a:srgbClr>
                </a:solidFill>
                <a:effectLst>
                  <a:reflection blurRad="12700" stA="40000" endPos="25000" dist="6350" dir="5400000" sy="-100000" algn="bl" rotWithShape="0"/>
                </a:effectLst>
                <a:latin typeface="Century Gothic" panose="020B0502020202020204" pitchFamily="34" charset="0"/>
                <a:cs typeface="+mn-ea"/>
                <a:sym typeface="+mn-lt"/>
              </a:rPr>
              <a:t>nents</a:t>
            </a:r>
            <a:endParaRPr lang="zh-CN" altLang="en-US" sz="5400" dirty="0">
              <a:solidFill>
                <a:srgbClr val="000000">
                  <a:lumMod val="75000"/>
                  <a:lumOff val="25000"/>
                </a:srgbClr>
              </a:solidFill>
              <a:effectLst>
                <a:reflection blurRad="12700" stA="40000" endPos="25000" dist="6350" dir="5400000" sy="-100000" algn="bl" rotWithShape="0"/>
              </a:effectLst>
              <a:latin typeface="Century Gothic" panose="020B0502020202020204" pitchFamily="34" charset="0"/>
              <a:cs typeface="+mn-ea"/>
              <a:sym typeface="+mn-lt"/>
            </a:endParaRPr>
          </a:p>
        </p:txBody>
      </p:sp>
      <p:grpSp>
        <p:nvGrpSpPr>
          <p:cNvPr id="102" name="PA_组合 101"/>
          <p:cNvGrpSpPr/>
          <p:nvPr>
            <p:custDataLst>
              <p:tags r:id="rId1"/>
            </p:custDataLst>
          </p:nvPr>
        </p:nvGrpSpPr>
        <p:grpSpPr>
          <a:xfrm>
            <a:off x="9451052" y="1012462"/>
            <a:ext cx="550414" cy="1410330"/>
            <a:chOff x="4385852" y="5208858"/>
            <a:chExt cx="982385" cy="2517173"/>
          </a:xfrm>
        </p:grpSpPr>
        <p:sp>
          <p:nvSpPr>
            <p:cNvPr id="103" name="等腰三角形 9"/>
            <p:cNvSpPr/>
            <p:nvPr/>
          </p:nvSpPr>
          <p:spPr>
            <a:xfrm rot="10800000">
              <a:off x="4385852" y="5597868"/>
              <a:ext cx="982385" cy="2128163"/>
            </a:xfrm>
            <a:custGeom>
              <a:avLst/>
              <a:gdLst>
                <a:gd name="connsiteX0" fmla="*/ 0 w 3341155"/>
                <a:gd name="connsiteY0" fmla="*/ 5053133 h 5053133"/>
                <a:gd name="connsiteX1" fmla="*/ 1670578 w 3341155"/>
                <a:gd name="connsiteY1" fmla="*/ 0 h 5053133"/>
                <a:gd name="connsiteX2" fmla="*/ 3341155 w 3341155"/>
                <a:gd name="connsiteY2" fmla="*/ 5053133 h 5053133"/>
                <a:gd name="connsiteX3" fmla="*/ 0 w 3341155"/>
                <a:gd name="connsiteY3" fmla="*/ 5053133 h 5053133"/>
                <a:gd name="connsiteX0" fmla="*/ 0 w 3341155"/>
                <a:gd name="connsiteY0" fmla="*/ 5053133 h 5053133"/>
                <a:gd name="connsiteX1" fmla="*/ 1670578 w 3341155"/>
                <a:gd name="connsiteY1" fmla="*/ 0 h 5053133"/>
                <a:gd name="connsiteX2" fmla="*/ 3341155 w 3341155"/>
                <a:gd name="connsiteY2" fmla="*/ 5053133 h 5053133"/>
                <a:gd name="connsiteX3" fmla="*/ 0 w 3341155"/>
                <a:gd name="connsiteY3" fmla="*/ 5053133 h 5053133"/>
                <a:gd name="connsiteX0" fmla="*/ 0 w 3341155"/>
                <a:gd name="connsiteY0" fmla="*/ 5054349 h 5054349"/>
                <a:gd name="connsiteX1" fmla="*/ 1670578 w 3341155"/>
                <a:gd name="connsiteY1" fmla="*/ 1216 h 5054349"/>
                <a:gd name="connsiteX2" fmla="*/ 3341155 w 3341155"/>
                <a:gd name="connsiteY2" fmla="*/ 5054349 h 5054349"/>
                <a:gd name="connsiteX3" fmla="*/ 0 w 3341155"/>
                <a:gd name="connsiteY3" fmla="*/ 5054349 h 5054349"/>
                <a:gd name="connsiteX0" fmla="*/ 0 w 3341155"/>
                <a:gd name="connsiteY0" fmla="*/ 5054932 h 5054932"/>
                <a:gd name="connsiteX1" fmla="*/ 1670578 w 3341155"/>
                <a:gd name="connsiteY1" fmla="*/ 1799 h 5054932"/>
                <a:gd name="connsiteX2" fmla="*/ 3341155 w 3341155"/>
                <a:gd name="connsiteY2" fmla="*/ 5054932 h 5054932"/>
                <a:gd name="connsiteX3" fmla="*/ 0 w 3341155"/>
                <a:gd name="connsiteY3" fmla="*/ 5054932 h 5054932"/>
                <a:gd name="connsiteX0" fmla="*/ 0 w 3341155"/>
                <a:gd name="connsiteY0" fmla="*/ 5054932 h 5054932"/>
                <a:gd name="connsiteX1" fmla="*/ 1670578 w 3341155"/>
                <a:gd name="connsiteY1" fmla="*/ 1799 h 5054932"/>
                <a:gd name="connsiteX2" fmla="*/ 3341155 w 3341155"/>
                <a:gd name="connsiteY2" fmla="*/ 5054932 h 5054932"/>
                <a:gd name="connsiteX3" fmla="*/ 0 w 3341155"/>
                <a:gd name="connsiteY3" fmla="*/ 5054932 h 5054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41155" h="5054932">
                  <a:moveTo>
                    <a:pt x="0" y="5054932"/>
                  </a:moveTo>
                  <a:cubicBezTo>
                    <a:pt x="556859" y="3370554"/>
                    <a:pt x="1547106" y="-90235"/>
                    <a:pt x="1670578" y="1799"/>
                  </a:cubicBezTo>
                  <a:cubicBezTo>
                    <a:pt x="1801193" y="-87854"/>
                    <a:pt x="2784296" y="3370554"/>
                    <a:pt x="3341155" y="5054932"/>
                  </a:cubicBezTo>
                  <a:lnTo>
                    <a:pt x="0" y="5054932"/>
                  </a:lnTo>
                  <a:close/>
                </a:path>
              </a:pathLst>
            </a:custGeom>
            <a:gradFill>
              <a:gsLst>
                <a:gs pos="70000">
                  <a:srgbClr val="000000">
                    <a:alpha val="10000"/>
                  </a:srgbClr>
                </a:gs>
                <a:gs pos="50000">
                  <a:srgbClr val="000000">
                    <a:alpha val="5000"/>
                  </a:srgbClr>
                </a:gs>
                <a:gs pos="30000">
                  <a:schemeClr val="tx1">
                    <a:alpha val="0"/>
                  </a:schemeClr>
                </a:gs>
                <a:gs pos="100000">
                  <a:schemeClr val="tx1">
                    <a:alpha val="30000"/>
                  </a:schemeClr>
                </a:gs>
              </a:gsLst>
              <a:lin ang="5400000" scaled="1"/>
            </a:gra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104" name="立方体 103"/>
            <p:cNvSpPr>
              <a:spLocks noChangeAspect="1"/>
            </p:cNvSpPr>
            <p:nvPr/>
          </p:nvSpPr>
          <p:spPr>
            <a:xfrm>
              <a:off x="4488037" y="5208858"/>
              <a:ext cx="780326" cy="780329"/>
            </a:xfrm>
            <a:prstGeom prst="cube">
              <a:avLst/>
            </a:prstGeom>
            <a:gradFill>
              <a:gsLst>
                <a:gs pos="0">
                  <a:schemeClr val="accent4">
                    <a:lumMod val="20000"/>
                    <a:lumOff val="80000"/>
                  </a:schemeClr>
                </a:gs>
                <a:gs pos="60000">
                  <a:schemeClr val="accent3"/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5400000" scaled="1"/>
            </a:gradFill>
            <a:ln w="25400">
              <a:noFill/>
            </a:ln>
            <a:effectLst>
              <a:outerShdw blurRad="127000" dist="381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</p:grpSp>
      <p:sp>
        <p:nvSpPr>
          <p:cNvPr id="13" name="椭圆 12"/>
          <p:cNvSpPr>
            <a:spLocks noChangeAspect="1"/>
          </p:cNvSpPr>
          <p:nvPr/>
        </p:nvSpPr>
        <p:spPr>
          <a:xfrm>
            <a:off x="3155459" y="1916720"/>
            <a:ext cx="576000" cy="576000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rgbClr val="0050AA"/>
                </a:solidFill>
                <a:latin typeface="Century Gothic" panose="020B0502020202020204" pitchFamily="34" charset="0"/>
                <a:cs typeface="+mn-ea"/>
                <a:sym typeface="+mn-lt"/>
              </a:rPr>
              <a:t>1</a:t>
            </a:r>
            <a:endParaRPr lang="zh-CN" altLang="en-US" sz="2800" dirty="0">
              <a:solidFill>
                <a:srgbClr val="0050AA"/>
              </a:solidFill>
              <a:latin typeface="Century Gothic" panose="020B0502020202020204" pitchFamily="34" charset="0"/>
              <a:cs typeface="+mn-ea"/>
              <a:sym typeface="+mn-lt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3767459" y="1943110"/>
            <a:ext cx="43655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defRPr>
            </a:lvl1pPr>
          </a:lstStyle>
          <a:p>
            <a:r>
              <a:rPr lang="en-US" altLang="zh-CN" dirty="0">
                <a:solidFill>
                  <a:srgbClr val="0050A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9.1 </a:t>
            </a:r>
            <a:r>
              <a:rPr lang="zh-CN" altLang="en-US" dirty="0">
                <a:solidFill>
                  <a:srgbClr val="0050A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欧拉图</a:t>
            </a:r>
            <a:endParaRPr lang="en-US" altLang="zh-CN" dirty="0">
              <a:solidFill>
                <a:srgbClr val="0050AA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lt"/>
            </a:endParaRPr>
          </a:p>
        </p:txBody>
      </p:sp>
      <p:sp>
        <p:nvSpPr>
          <p:cNvPr id="19" name="椭圆 18"/>
          <p:cNvSpPr>
            <a:spLocks noChangeAspect="1"/>
          </p:cNvSpPr>
          <p:nvPr/>
        </p:nvSpPr>
        <p:spPr>
          <a:xfrm>
            <a:off x="3155459" y="2723132"/>
            <a:ext cx="576000" cy="576000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rgbClr val="0050AA"/>
                </a:solidFill>
                <a:latin typeface="Century Gothic" panose="020B0502020202020204" pitchFamily="34" charset="0"/>
                <a:cs typeface="+mn-ea"/>
                <a:sym typeface="+mn-lt"/>
              </a:rPr>
              <a:t>2</a:t>
            </a:r>
            <a:endParaRPr lang="zh-CN" altLang="en-US" sz="2800" dirty="0">
              <a:solidFill>
                <a:srgbClr val="0050AA"/>
              </a:solidFill>
              <a:latin typeface="Century Gothic" panose="020B0502020202020204" pitchFamily="34" charset="0"/>
              <a:cs typeface="+mn-ea"/>
              <a:sym typeface="+mn-lt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3767459" y="2749522"/>
            <a:ext cx="26837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rgbClr val="0050A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9.2 </a:t>
            </a:r>
            <a:r>
              <a:rPr lang="zh-CN" altLang="en-US" sz="2800" dirty="0">
                <a:solidFill>
                  <a:srgbClr val="0050A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哈密尔顿图</a:t>
            </a:r>
            <a:endParaRPr lang="en-US" altLang="zh-CN" sz="2800" dirty="0">
              <a:solidFill>
                <a:srgbClr val="0050A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dirty="0"/>
              <a:t>内容提纲</a:t>
            </a: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B3064949-E287-4CDA-98E7-A6B0930AA3FB}"/>
              </a:ext>
            </a:extLst>
          </p:cNvPr>
          <p:cNvSpPr>
            <a:spLocks noChangeAspect="1"/>
          </p:cNvSpPr>
          <p:nvPr/>
        </p:nvSpPr>
        <p:spPr>
          <a:xfrm>
            <a:off x="3155459" y="3573373"/>
            <a:ext cx="576000" cy="576000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rgbClr val="0050AA"/>
                </a:solidFill>
                <a:latin typeface="Century Gothic" panose="020B0502020202020204" pitchFamily="34" charset="0"/>
                <a:cs typeface="+mn-ea"/>
                <a:sym typeface="+mn-lt"/>
              </a:rPr>
              <a:t>3</a:t>
            </a:r>
            <a:endParaRPr lang="zh-CN" altLang="en-US" sz="2800" dirty="0">
              <a:solidFill>
                <a:srgbClr val="0050AA"/>
              </a:solidFill>
              <a:latin typeface="Century Gothic" panose="020B0502020202020204" pitchFamily="34" charset="0"/>
              <a:cs typeface="+mn-ea"/>
              <a:sym typeface="+mn-lt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C0A3FC7C-1E31-446E-B4E7-F4DA83C6DE3C}"/>
              </a:ext>
            </a:extLst>
          </p:cNvPr>
          <p:cNvSpPr txBox="1"/>
          <p:nvPr/>
        </p:nvSpPr>
        <p:spPr>
          <a:xfrm>
            <a:off x="3767459" y="3599763"/>
            <a:ext cx="51058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rgbClr val="0050A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9.3 </a:t>
            </a:r>
            <a:r>
              <a:rPr lang="zh-CN" altLang="en-US" sz="2800" dirty="0">
                <a:solidFill>
                  <a:srgbClr val="0050A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欧拉图和哈密尔顿图的应用</a:t>
            </a:r>
            <a:endParaRPr lang="en-US" altLang="zh-CN" sz="2800" dirty="0">
              <a:solidFill>
                <a:srgbClr val="0050A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A14E84A-AB83-4FED-865F-DEE251F5BCB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BA8A9-FE90-4847-B2BB-91D9864F4629}" type="slidenum">
              <a:rPr lang="zh-CN" altLang="en-US" smtClean="0"/>
              <a:pPr/>
              <a:t>3</a:t>
            </a:fld>
            <a:r>
              <a:rPr lang="en-US" altLang="zh-CN"/>
              <a:t>|15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5747440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0.00139 L 3.75E-6 0.13056 " pathEditMode="relative" rAng="0" ptsTypes="AA">
                                      <p:cBhvr>
                                        <p:cTn id="9" dur="750" spd="-100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458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5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4.81481E-6 L -0.11901 -4.81481E-6 " pathEditMode="relative" rAng="0" ptsTypes="AA">
                                      <p:cBhvr>
                                        <p:cTn id="14" dur="750" spd="-100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951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3.7037E-6 L 0.09037 3.7037E-6 " pathEditMode="relative" rAng="0" ptsTypes="AA">
                                      <p:cBhvr>
                                        <p:cTn id="19" dur="750" spd="-100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18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3.7037E-6 L 2.29167E-6 0.12916 " pathEditMode="relative" rAng="0" ptsTypes="AA">
                                      <p:cBhvr>
                                        <p:cTn id="24" dur="15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458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3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3.125E-6 2.22222E-6 L 0.09036 2.22222E-6 " pathEditMode="relative" rAng="0" ptsTypes="AA">
                                      <p:cBhvr>
                                        <p:cTn id="29" dur="150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18" y="0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path" presetSubtype="0" de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2.29167E-6 1.11111E-6 L 2.29167E-6 0.12917 " pathEditMode="relative" rAng="0" ptsTypes="AA">
                                      <p:cBhvr>
                                        <p:cTn id="34" dur="1500" spd="-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458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63" presetClass="path" presetSubtype="0" decel="10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3.125E-6 -3.7037E-7 L 0.09036 -3.7037E-7 " pathEditMode="relative" rAng="0" ptsTypes="AA">
                                      <p:cBhvr>
                                        <p:cTn id="39" dur="1500" spd="-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18" y="0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42" presetClass="path" presetSubtype="0" decel="10000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2.29167E-6 -2.96296E-6 L 2.29167E-6 0.12917 " pathEditMode="relative" rAng="0" ptsTypes="AA">
                                      <p:cBhvr>
                                        <p:cTn id="44" dur="1500" spd="-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458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63" presetClass="path" presetSubtype="0" decel="10000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4.16667E-7 -2.96296E-6 L 0.09037 -2.96296E-6 " pathEditMode="relative" rAng="0" ptsTypes="AA">
                                      <p:cBhvr>
                                        <p:cTn id="49" dur="1500" spd="-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1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" grpId="0"/>
      <p:bldP spid="91" grpId="1"/>
      <p:bldP spid="92" grpId="0"/>
      <p:bldP spid="92" grpId="1"/>
      <p:bldP spid="13" grpId="0" animBg="1"/>
      <p:bldP spid="13" grpId="1" animBg="1"/>
      <p:bldP spid="15" grpId="0"/>
      <p:bldP spid="15" grpId="1"/>
      <p:bldP spid="19" grpId="0" animBg="1"/>
      <p:bldP spid="19" grpId="1" animBg="1"/>
      <p:bldP spid="21" grpId="0"/>
      <p:bldP spid="21" grpId="1"/>
      <p:bldP spid="14" grpId="0" animBg="1"/>
      <p:bldP spid="14" grpId="1" animBg="1"/>
      <p:bldP spid="16" grpId="0"/>
      <p:bldP spid="16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>
            <a:grpSpLocks noChangeAspect="1"/>
          </p:cNvGrpSpPr>
          <p:nvPr/>
        </p:nvGrpSpPr>
        <p:grpSpPr>
          <a:xfrm>
            <a:off x="9856600" y="1233488"/>
            <a:ext cx="618455" cy="1800000"/>
            <a:chOff x="597712" y="2415605"/>
            <a:chExt cx="1076110" cy="3131998"/>
          </a:xfrm>
        </p:grpSpPr>
        <p:sp>
          <p:nvSpPr>
            <p:cNvPr id="10" name="等腰三角形 9"/>
            <p:cNvSpPr/>
            <p:nvPr/>
          </p:nvSpPr>
          <p:spPr>
            <a:xfrm rot="10800000">
              <a:off x="597712" y="2908359"/>
              <a:ext cx="1076110" cy="2639244"/>
            </a:xfrm>
            <a:prstGeom prst="cube">
              <a:avLst/>
            </a:prstGeom>
            <a:gradFill>
              <a:gsLst>
                <a:gs pos="70000">
                  <a:srgbClr val="000000">
                    <a:alpha val="8000"/>
                  </a:srgbClr>
                </a:gs>
                <a:gs pos="50000">
                  <a:srgbClr val="000000">
                    <a:alpha val="4000"/>
                  </a:srgbClr>
                </a:gs>
                <a:gs pos="30000">
                  <a:schemeClr val="tx1">
                    <a:alpha val="0"/>
                  </a:schemeClr>
                </a:gs>
                <a:gs pos="100000">
                  <a:schemeClr val="tx1">
                    <a:lumMod val="85000"/>
                    <a:lumOff val="15000"/>
                    <a:alpha val="30000"/>
                  </a:schemeClr>
                </a:gs>
              </a:gsLst>
              <a:lin ang="5400000" scaled="1"/>
            </a:gra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11" name="椭圆 10"/>
            <p:cNvSpPr>
              <a:spLocks noChangeAspect="1"/>
            </p:cNvSpPr>
            <p:nvPr/>
          </p:nvSpPr>
          <p:spPr>
            <a:xfrm>
              <a:off x="648010" y="2415605"/>
              <a:ext cx="971992" cy="972000"/>
            </a:xfrm>
            <a:prstGeom prst="cube">
              <a:avLst/>
            </a:prstGeom>
            <a:gradFill>
              <a:gsLst>
                <a:gs pos="1000">
                  <a:schemeClr val="accent1">
                    <a:lumMod val="20000"/>
                    <a:lumOff val="80000"/>
                  </a:schemeClr>
                </a:gs>
                <a:gs pos="60000">
                  <a:schemeClr val="accent1">
                    <a:lumMod val="75000"/>
                  </a:schemeClr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25400">
              <a:noFill/>
            </a:ln>
            <a:effectLst>
              <a:outerShdw blurRad="254000" dist="635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3" name="组合 2"/>
          <p:cNvGrpSpPr>
            <a:grpSpLocks noChangeAspect="1"/>
          </p:cNvGrpSpPr>
          <p:nvPr/>
        </p:nvGrpSpPr>
        <p:grpSpPr>
          <a:xfrm>
            <a:off x="8511339" y="2023201"/>
            <a:ext cx="2027688" cy="6443998"/>
            <a:chOff x="935919" y="107043"/>
            <a:chExt cx="1818452" cy="5779044"/>
          </a:xfrm>
        </p:grpSpPr>
        <p:sp>
          <p:nvSpPr>
            <p:cNvPr id="4" name="等腰三角形 9"/>
            <p:cNvSpPr/>
            <p:nvPr/>
          </p:nvSpPr>
          <p:spPr>
            <a:xfrm rot="10800000">
              <a:off x="935919" y="1016252"/>
              <a:ext cx="1818452" cy="4869835"/>
            </a:xfrm>
            <a:prstGeom prst="cube">
              <a:avLst/>
            </a:prstGeom>
            <a:gradFill>
              <a:gsLst>
                <a:gs pos="70000">
                  <a:srgbClr val="000000">
                    <a:alpha val="8000"/>
                  </a:srgbClr>
                </a:gs>
                <a:gs pos="50000">
                  <a:srgbClr val="000000">
                    <a:alpha val="4000"/>
                  </a:srgbClr>
                </a:gs>
                <a:gs pos="30000">
                  <a:schemeClr val="tx1">
                    <a:alpha val="0"/>
                  </a:schemeClr>
                </a:gs>
                <a:gs pos="100000">
                  <a:schemeClr val="tx1">
                    <a:lumMod val="85000"/>
                    <a:lumOff val="15000"/>
                    <a:alpha val="30000"/>
                  </a:schemeClr>
                </a:gs>
              </a:gsLst>
              <a:lin ang="5400000" scaled="1"/>
            </a:gra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5" name="椭圆 4"/>
            <p:cNvSpPr>
              <a:spLocks noChangeAspect="1"/>
            </p:cNvSpPr>
            <p:nvPr/>
          </p:nvSpPr>
          <p:spPr>
            <a:xfrm>
              <a:off x="942885" y="107043"/>
              <a:ext cx="1799994" cy="1800000"/>
            </a:xfrm>
            <a:prstGeom prst="cube">
              <a:avLst/>
            </a:prstGeom>
            <a:gradFill flip="none" rotWithShape="1">
              <a:gsLst>
                <a:gs pos="0">
                  <a:schemeClr val="bg1"/>
                </a:gs>
                <a:gs pos="60000">
                  <a:schemeClr val="bg2"/>
                </a:gs>
                <a:gs pos="100000">
                  <a:schemeClr val="bg1">
                    <a:lumMod val="85000"/>
                  </a:schemeClr>
                </a:gs>
              </a:gsLst>
              <a:lin ang="5400000" scaled="1"/>
              <a:tileRect/>
            </a:gradFill>
            <a:ln w="25400">
              <a:noFill/>
            </a:ln>
            <a:effectLst>
              <a:outerShdw blurRad="254000" dist="635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1"/>
            <a:lstStyle/>
            <a:p>
              <a:pPr algn="ctr">
                <a:lnSpc>
                  <a:spcPct val="130000"/>
                </a:lnSpc>
                <a:defRPr/>
              </a:pPr>
              <a:r>
                <a:rPr lang="en-US" altLang="zh-CN" sz="7200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cs typeface="+mn-ea"/>
                  <a:sym typeface="+mn-lt"/>
                </a:rPr>
                <a:t>01</a:t>
              </a:r>
              <a:endParaRPr lang="zh-CN" altLang="en-US" sz="40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cs typeface="+mn-ea"/>
                <a:sym typeface="+mn-lt"/>
              </a:endParaRPr>
            </a:p>
          </p:txBody>
        </p:sp>
      </p:grpSp>
      <p:grpSp>
        <p:nvGrpSpPr>
          <p:cNvPr id="6" name="组合 5"/>
          <p:cNvGrpSpPr>
            <a:grpSpLocks noChangeAspect="1"/>
          </p:cNvGrpSpPr>
          <p:nvPr/>
        </p:nvGrpSpPr>
        <p:grpSpPr>
          <a:xfrm>
            <a:off x="7732763" y="4924887"/>
            <a:ext cx="1194018" cy="3475167"/>
            <a:chOff x="597712" y="2415605"/>
            <a:chExt cx="1076110" cy="3131998"/>
          </a:xfrm>
        </p:grpSpPr>
        <p:sp>
          <p:nvSpPr>
            <p:cNvPr id="7" name="等腰三角形 9"/>
            <p:cNvSpPr/>
            <p:nvPr/>
          </p:nvSpPr>
          <p:spPr>
            <a:xfrm rot="10800000">
              <a:off x="597712" y="2908359"/>
              <a:ext cx="1076110" cy="2639244"/>
            </a:xfrm>
            <a:prstGeom prst="cube">
              <a:avLst/>
            </a:prstGeom>
            <a:gradFill>
              <a:gsLst>
                <a:gs pos="70000">
                  <a:srgbClr val="000000">
                    <a:alpha val="8000"/>
                  </a:srgbClr>
                </a:gs>
                <a:gs pos="50000">
                  <a:srgbClr val="000000">
                    <a:alpha val="4000"/>
                  </a:srgbClr>
                </a:gs>
                <a:gs pos="30000">
                  <a:schemeClr val="tx1">
                    <a:alpha val="0"/>
                  </a:schemeClr>
                </a:gs>
                <a:gs pos="100000">
                  <a:schemeClr val="tx1">
                    <a:lumMod val="85000"/>
                    <a:lumOff val="15000"/>
                    <a:alpha val="30000"/>
                  </a:schemeClr>
                </a:gs>
              </a:gsLst>
              <a:lin ang="5400000" scaled="1"/>
            </a:gra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8" name="椭圆 7"/>
            <p:cNvSpPr>
              <a:spLocks noChangeAspect="1"/>
            </p:cNvSpPr>
            <p:nvPr/>
          </p:nvSpPr>
          <p:spPr>
            <a:xfrm>
              <a:off x="648010" y="2415605"/>
              <a:ext cx="971992" cy="972000"/>
            </a:xfrm>
            <a:prstGeom prst="cube">
              <a:avLst/>
            </a:prstGeom>
            <a:gradFill>
              <a:gsLst>
                <a:gs pos="1000">
                  <a:schemeClr val="accent1">
                    <a:lumMod val="20000"/>
                    <a:lumOff val="80000"/>
                  </a:schemeClr>
                </a:gs>
                <a:gs pos="60000">
                  <a:schemeClr val="accent1">
                    <a:lumMod val="75000"/>
                  </a:schemeClr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25400">
              <a:noFill/>
            </a:ln>
            <a:effectLst>
              <a:outerShdw blurRad="254000" dist="635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2" name="组合 11"/>
          <p:cNvGrpSpPr>
            <a:grpSpLocks noChangeAspect="1"/>
          </p:cNvGrpSpPr>
          <p:nvPr/>
        </p:nvGrpSpPr>
        <p:grpSpPr>
          <a:xfrm>
            <a:off x="10232349" y="4431190"/>
            <a:ext cx="618455" cy="1800000"/>
            <a:chOff x="597712" y="2415605"/>
            <a:chExt cx="1076110" cy="3131998"/>
          </a:xfrm>
        </p:grpSpPr>
        <p:sp>
          <p:nvSpPr>
            <p:cNvPr id="13" name="等腰三角形 9"/>
            <p:cNvSpPr/>
            <p:nvPr/>
          </p:nvSpPr>
          <p:spPr>
            <a:xfrm rot="10800000">
              <a:off x="597712" y="2908359"/>
              <a:ext cx="1076110" cy="2639244"/>
            </a:xfrm>
            <a:prstGeom prst="cube">
              <a:avLst/>
            </a:prstGeom>
            <a:gradFill>
              <a:gsLst>
                <a:gs pos="70000">
                  <a:srgbClr val="000000">
                    <a:alpha val="8000"/>
                  </a:srgbClr>
                </a:gs>
                <a:gs pos="50000">
                  <a:srgbClr val="000000">
                    <a:alpha val="4000"/>
                  </a:srgbClr>
                </a:gs>
                <a:gs pos="30000">
                  <a:schemeClr val="tx1">
                    <a:alpha val="0"/>
                  </a:schemeClr>
                </a:gs>
                <a:gs pos="100000">
                  <a:schemeClr val="tx1">
                    <a:lumMod val="85000"/>
                    <a:lumOff val="15000"/>
                    <a:alpha val="30000"/>
                  </a:schemeClr>
                </a:gs>
              </a:gsLst>
              <a:lin ang="5400000" scaled="1"/>
            </a:gra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14" name="椭圆 13"/>
            <p:cNvSpPr>
              <a:spLocks noChangeAspect="1"/>
            </p:cNvSpPr>
            <p:nvPr/>
          </p:nvSpPr>
          <p:spPr>
            <a:xfrm>
              <a:off x="648010" y="2415605"/>
              <a:ext cx="971992" cy="972000"/>
            </a:xfrm>
            <a:prstGeom prst="cube">
              <a:avLst/>
            </a:prstGeom>
            <a:gradFill>
              <a:gsLst>
                <a:gs pos="1000">
                  <a:schemeClr val="accent4">
                    <a:lumMod val="20000"/>
                    <a:lumOff val="80000"/>
                  </a:schemeClr>
                </a:gs>
                <a:gs pos="60000">
                  <a:schemeClr val="accent3"/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5400000" scaled="1"/>
            </a:gradFill>
            <a:ln w="25400">
              <a:noFill/>
            </a:ln>
            <a:effectLst>
              <a:outerShdw blurRad="254000" dist="635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5" name="组合 14"/>
          <p:cNvGrpSpPr>
            <a:grpSpLocks noChangeAspect="1"/>
          </p:cNvGrpSpPr>
          <p:nvPr/>
        </p:nvGrpSpPr>
        <p:grpSpPr>
          <a:xfrm>
            <a:off x="6785058" y="2075338"/>
            <a:ext cx="1150325" cy="3348000"/>
            <a:chOff x="597712" y="2415605"/>
            <a:chExt cx="1076110" cy="3131998"/>
          </a:xfrm>
        </p:grpSpPr>
        <p:sp>
          <p:nvSpPr>
            <p:cNvPr id="16" name="等腰三角形 9"/>
            <p:cNvSpPr/>
            <p:nvPr/>
          </p:nvSpPr>
          <p:spPr>
            <a:xfrm rot="10800000">
              <a:off x="597712" y="2908359"/>
              <a:ext cx="1076110" cy="2639244"/>
            </a:xfrm>
            <a:prstGeom prst="cube">
              <a:avLst/>
            </a:prstGeom>
            <a:gradFill>
              <a:gsLst>
                <a:gs pos="70000">
                  <a:srgbClr val="000000">
                    <a:alpha val="8000"/>
                  </a:srgbClr>
                </a:gs>
                <a:gs pos="50000">
                  <a:srgbClr val="000000">
                    <a:alpha val="4000"/>
                  </a:srgbClr>
                </a:gs>
                <a:gs pos="30000">
                  <a:schemeClr val="tx1">
                    <a:alpha val="0"/>
                  </a:schemeClr>
                </a:gs>
                <a:gs pos="100000">
                  <a:schemeClr val="tx1">
                    <a:lumMod val="85000"/>
                    <a:lumOff val="15000"/>
                    <a:alpha val="30000"/>
                  </a:schemeClr>
                </a:gs>
              </a:gsLst>
              <a:lin ang="5400000" scaled="1"/>
            </a:gra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17" name="椭圆 16"/>
            <p:cNvSpPr>
              <a:spLocks noChangeAspect="1"/>
            </p:cNvSpPr>
            <p:nvPr/>
          </p:nvSpPr>
          <p:spPr>
            <a:xfrm>
              <a:off x="648010" y="2415605"/>
              <a:ext cx="971992" cy="972000"/>
            </a:xfrm>
            <a:prstGeom prst="cube">
              <a:avLst/>
            </a:prstGeom>
            <a:gradFill>
              <a:gsLst>
                <a:gs pos="1000">
                  <a:schemeClr val="accent4">
                    <a:lumMod val="20000"/>
                    <a:lumOff val="80000"/>
                  </a:schemeClr>
                </a:gs>
                <a:gs pos="60000">
                  <a:schemeClr val="accent3"/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5400000" scaled="1"/>
            </a:gradFill>
            <a:ln w="25400">
              <a:noFill/>
            </a:ln>
            <a:effectLst>
              <a:outerShdw blurRad="254000" dist="635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</p:grpSp>
      <p:sp>
        <p:nvSpPr>
          <p:cNvPr id="24" name="文本框 23"/>
          <p:cNvSpPr txBox="1"/>
          <p:nvPr/>
        </p:nvSpPr>
        <p:spPr>
          <a:xfrm>
            <a:off x="1134673" y="2340000"/>
            <a:ext cx="2192652" cy="584775"/>
          </a:xfrm>
          <a:prstGeom prst="rect">
            <a:avLst/>
          </a:prstGeom>
          <a:noFill/>
          <a:effectLst>
            <a:outerShdw dist="25400" dir="5400000" algn="t" rotWithShape="0">
              <a:schemeClr val="bg1">
                <a:alpha val="40000"/>
              </a:schemeClr>
            </a:outerShdw>
          </a:effectLst>
        </p:spPr>
        <p:txBody>
          <a:bodyPr wrap="none" rtlCol="0" anchor="b" anchorCtr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accent1">
                    <a:lumMod val="75000"/>
                  </a:schemeClr>
                </a:solidFill>
                <a:effectLst>
                  <a:innerShdw blurRad="127000" dist="63500" dir="16200000">
                    <a:prstClr val="black">
                      <a:alpha val="50000"/>
                    </a:prstClr>
                  </a:innerShdw>
                </a:effectLst>
                <a:latin typeface="微软雅黑"/>
                <a:ea typeface="微软雅黑"/>
              </a:defRPr>
            </a:lvl1pPr>
          </a:lstStyle>
          <a:p>
            <a:r>
              <a:rPr lang="en-US" altLang="zh-CN" sz="3200" dirty="0">
                <a:solidFill>
                  <a:srgbClr val="0050AA"/>
                </a:solidFill>
              </a:rPr>
              <a:t>9.1 </a:t>
            </a:r>
            <a:r>
              <a:rPr lang="zh-CN" altLang="en-US" sz="3200" dirty="0">
                <a:solidFill>
                  <a:schemeClr val="tx1"/>
                </a:solidFill>
              </a:rPr>
              <a:t>欧拉图</a:t>
            </a:r>
          </a:p>
        </p:txBody>
      </p:sp>
      <p:sp>
        <p:nvSpPr>
          <p:cNvPr id="26" name="圆角矩形 25"/>
          <p:cNvSpPr/>
          <p:nvPr/>
        </p:nvSpPr>
        <p:spPr>
          <a:xfrm>
            <a:off x="1134673" y="3060000"/>
            <a:ext cx="6120000" cy="36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25000">
                <a:srgbClr val="FF3300"/>
              </a:gs>
              <a:gs pos="0">
                <a:schemeClr val="bg1"/>
              </a:gs>
              <a:gs pos="99057">
                <a:schemeClr val="bg1"/>
              </a:gs>
              <a:gs pos="60000">
                <a:schemeClr val="accent2">
                  <a:lumMod val="40000"/>
                  <a:lumOff val="6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50AA"/>
              </a:solidFill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1134673" y="3168000"/>
            <a:ext cx="432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accent2"/>
              </a:buClr>
              <a:buFont typeface="Wingdings" panose="05000000000000000000" pitchFamily="2" charset="2"/>
              <a:buChar char="ü"/>
            </a:pPr>
            <a:r>
              <a:rPr lang="zh-CN" altLang="en-US" sz="2400" dirty="0">
                <a:solidFill>
                  <a:srgbClr val="000000">
                    <a:lumMod val="50000"/>
                    <a:lumOff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欧拉图</a:t>
            </a:r>
            <a:endParaRPr lang="en-US" altLang="zh-CN" sz="2400" dirty="0">
              <a:solidFill>
                <a:srgbClr val="000000">
                  <a:lumMod val="50000"/>
                  <a:lumOff val="5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1134673" y="3636000"/>
            <a:ext cx="432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accent2"/>
              </a:buClr>
              <a:buFont typeface="Wingdings" panose="05000000000000000000" pitchFamily="2" charset="2"/>
              <a:buChar char="ü"/>
            </a:pPr>
            <a:r>
              <a:rPr lang="zh-CN" altLang="en-US" sz="2400" dirty="0">
                <a:solidFill>
                  <a:srgbClr val="000000">
                    <a:lumMod val="50000"/>
                    <a:lumOff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无向欧拉图的判定</a:t>
            </a:r>
            <a:endParaRPr lang="en-US" altLang="zh-CN" sz="2400" dirty="0">
              <a:solidFill>
                <a:srgbClr val="000000">
                  <a:lumMod val="50000"/>
                  <a:lumOff val="5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dirty="0"/>
              <a:t>第</a:t>
            </a:r>
            <a:r>
              <a:rPr lang="en-US" altLang="zh-CN" dirty="0"/>
              <a:t>8</a:t>
            </a:r>
            <a:r>
              <a:rPr lang="zh-CN" altLang="en-US" dirty="0"/>
              <a:t>讲 图的基本概念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1134000" y="4104000"/>
            <a:ext cx="432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accent2"/>
              </a:buClr>
              <a:buFont typeface="Wingdings" panose="05000000000000000000" pitchFamily="2" charset="2"/>
              <a:buChar char="ü"/>
            </a:pPr>
            <a:r>
              <a:rPr lang="zh-CN" altLang="en-US" sz="2400" dirty="0">
                <a:solidFill>
                  <a:srgbClr val="000000">
                    <a:lumMod val="50000"/>
                    <a:lumOff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有向欧拉图的判定</a:t>
            </a:r>
            <a:endParaRPr lang="en-US" altLang="zh-CN" sz="2400" dirty="0">
              <a:solidFill>
                <a:srgbClr val="000000">
                  <a:lumMod val="50000"/>
                  <a:lumOff val="5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灯片编号占位符 17">
            <a:extLst>
              <a:ext uri="{FF2B5EF4-FFF2-40B4-BE49-F238E27FC236}">
                <a16:creationId xmlns:a16="http://schemas.microsoft.com/office/drawing/2014/main" id="{081C3C47-40C6-460F-8CC0-8E7352A211C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BA8A9-FE90-4847-B2BB-91D9864F4629}" type="slidenum">
              <a:rPr lang="zh-CN" altLang="en-US" smtClean="0"/>
              <a:pPr/>
              <a:t>4</a:t>
            </a:fld>
            <a:r>
              <a:rPr lang="en-US" altLang="zh-CN"/>
              <a:t>|15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5257618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1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1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1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1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decel="10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1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1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6" grpId="0" animBg="1"/>
      <p:bldP spid="27" grpId="0"/>
      <p:bldP spid="28" grpId="0"/>
      <p:bldP spid="2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"/>
          </p:nvPr>
        </p:nvSpPr>
        <p:spPr>
          <a:xfrm>
            <a:off x="516000" y="1008000"/>
            <a:ext cx="11160000" cy="2816156"/>
          </a:xfrm>
        </p:spPr>
        <p:txBody>
          <a:bodyPr/>
          <a:lstStyle/>
          <a:p>
            <a:r>
              <a:rPr lang="en-US" altLang="zh-CN" dirty="0"/>
              <a:t>1736</a:t>
            </a:r>
            <a:r>
              <a:rPr lang="zh-CN" altLang="en-US" dirty="0"/>
              <a:t>年瑞士数学家列昂哈德</a:t>
            </a:r>
            <a:r>
              <a:rPr lang="en-US" altLang="zh-CN" dirty="0"/>
              <a:t>·</a:t>
            </a:r>
            <a:r>
              <a:rPr lang="zh-CN" altLang="en-US" dirty="0"/>
              <a:t>欧拉</a:t>
            </a:r>
            <a:r>
              <a:rPr lang="en-US" altLang="zh-CN" dirty="0"/>
              <a:t>(</a:t>
            </a:r>
            <a:r>
              <a:rPr lang="en-US" altLang="zh-CN" dirty="0" err="1"/>
              <a:t>leonhard</a:t>
            </a:r>
            <a:r>
              <a:rPr lang="en-US" altLang="zh-CN" dirty="0"/>
              <a:t> Euler)</a:t>
            </a:r>
            <a:r>
              <a:rPr lang="zh-CN" altLang="en-US" dirty="0"/>
              <a:t>发表了图论的第一篇论文“</a:t>
            </a:r>
            <a:r>
              <a:rPr lang="zh-CN" altLang="en-US" dirty="0">
                <a:solidFill>
                  <a:srgbClr val="FF0000"/>
                </a:solidFill>
              </a:rPr>
              <a:t>哥尼斯堡七桥问题</a:t>
            </a:r>
            <a:r>
              <a:rPr lang="zh-CN" altLang="en-US" dirty="0"/>
              <a:t>”</a:t>
            </a:r>
            <a:r>
              <a:rPr lang="en-US" altLang="zh-CN" dirty="0"/>
              <a:t>.</a:t>
            </a:r>
          </a:p>
          <a:p>
            <a:pPr lvl="1"/>
            <a:r>
              <a:rPr lang="zh-CN" altLang="en-US" dirty="0"/>
              <a:t>哥尼斯堡</a:t>
            </a:r>
            <a:r>
              <a:rPr lang="en-US" altLang="zh-CN" dirty="0"/>
              <a:t>(</a:t>
            </a:r>
            <a:r>
              <a:rPr lang="en-US" altLang="zh-CN" dirty="0" err="1"/>
              <a:t>Königsberg</a:t>
            </a:r>
            <a:r>
              <a:rPr lang="en-US" altLang="zh-CN" dirty="0"/>
              <a:t>)</a:t>
            </a:r>
            <a:r>
              <a:rPr lang="zh-CN" altLang="en-US" dirty="0"/>
              <a:t>城有一条横贯全城的普雷格尔</a:t>
            </a:r>
            <a:r>
              <a:rPr lang="en-US" altLang="zh-CN" dirty="0"/>
              <a:t>(</a:t>
            </a:r>
            <a:r>
              <a:rPr lang="en-US" altLang="zh-CN" dirty="0" err="1"/>
              <a:t>PreGel</a:t>
            </a:r>
            <a:r>
              <a:rPr lang="en-US" altLang="zh-CN" dirty="0"/>
              <a:t>)</a:t>
            </a:r>
            <a:r>
              <a:rPr lang="zh-CN" altLang="en-US" dirty="0"/>
              <a:t>河</a:t>
            </a:r>
            <a:r>
              <a:rPr lang="en-US" altLang="zh-CN" dirty="0"/>
              <a:t>, </a:t>
            </a:r>
            <a:r>
              <a:rPr lang="zh-CN" altLang="en-US" dirty="0"/>
              <a:t>城的各部分用七座桥连接</a:t>
            </a:r>
            <a:r>
              <a:rPr lang="en-US" altLang="zh-CN" dirty="0"/>
              <a:t>. </a:t>
            </a:r>
            <a:r>
              <a:rPr lang="zh-CN" altLang="en-US" dirty="0"/>
              <a:t>每逢假日</a:t>
            </a:r>
            <a:r>
              <a:rPr lang="en-US" altLang="zh-CN" dirty="0"/>
              <a:t>, </a:t>
            </a:r>
            <a:r>
              <a:rPr lang="zh-CN" altLang="en-US" dirty="0"/>
              <a:t>城中居民进行环城逛游</a:t>
            </a:r>
            <a:r>
              <a:rPr lang="en-US" altLang="zh-CN" dirty="0"/>
              <a:t>. </a:t>
            </a:r>
            <a:r>
              <a:rPr lang="zh-CN" altLang="en-US" dirty="0"/>
              <a:t>这样就产生一个问题</a:t>
            </a:r>
            <a:r>
              <a:rPr lang="en-US" altLang="zh-CN" dirty="0"/>
              <a:t>, </a:t>
            </a:r>
            <a:r>
              <a:rPr lang="zh-CN" altLang="en-US" dirty="0"/>
              <a:t>能不能设计一次“逛游”</a:t>
            </a:r>
            <a:r>
              <a:rPr lang="en-US" altLang="zh-CN" dirty="0"/>
              <a:t>, </a:t>
            </a:r>
            <a:r>
              <a:rPr lang="zh-CN" altLang="en-US" dirty="0"/>
              <a:t>使得从某地出发对每座跨河桥只走一次</a:t>
            </a:r>
            <a:r>
              <a:rPr lang="en-US" altLang="zh-CN" dirty="0"/>
              <a:t>, </a:t>
            </a:r>
            <a:r>
              <a:rPr lang="zh-CN" altLang="en-US" dirty="0"/>
              <a:t>且在遍历了七桥之后还能回到原地</a:t>
            </a:r>
            <a:r>
              <a:rPr lang="en-US" altLang="zh-CN" dirty="0"/>
              <a:t>.</a:t>
            </a:r>
          </a:p>
        </p:txBody>
      </p:sp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一、哥尼斯堡七桥问题与欧拉图</a:t>
            </a:r>
            <a:endParaRPr lang="en-US" altLang="zh-CN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9.1 </a:t>
            </a:r>
            <a:r>
              <a:rPr lang="zh-CN" altLang="en-US" dirty="0"/>
              <a:t>欧拉图</a:t>
            </a:r>
          </a:p>
        </p:txBody>
      </p:sp>
      <p:pic>
        <p:nvPicPr>
          <p:cNvPr id="11" name="Picture 1102" descr="timg?image&amp;quality=80&amp;size=b9999_10000&amp;sec=1510761863539&amp;di=96139c6a7910b727d021d4df408d638a&amp;imgtype=0&amp;src=http%3A%2F%2Fphotocdn">
            <a:extLst>
              <a:ext uri="{FF2B5EF4-FFF2-40B4-BE49-F238E27FC236}">
                <a16:creationId xmlns:a16="http://schemas.microsoft.com/office/drawing/2014/main" id="{DDA724F1-A76A-4451-B908-3884DF8006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7921" y="3856078"/>
            <a:ext cx="3158285" cy="226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Freeform 102">
            <a:extLst>
              <a:ext uri="{FF2B5EF4-FFF2-40B4-BE49-F238E27FC236}">
                <a16:creationId xmlns:a16="http://schemas.microsoft.com/office/drawing/2014/main" id="{1593D136-1FC6-449E-86AA-6D6A8CB71167}"/>
              </a:ext>
            </a:extLst>
          </p:cNvPr>
          <p:cNvSpPr>
            <a:spLocks/>
          </p:cNvSpPr>
          <p:nvPr/>
        </p:nvSpPr>
        <p:spPr bwMode="auto">
          <a:xfrm>
            <a:off x="7339900" y="5084801"/>
            <a:ext cx="1035050" cy="633413"/>
          </a:xfrm>
          <a:custGeom>
            <a:avLst/>
            <a:gdLst>
              <a:gd name="T0" fmla="*/ 0 w 288"/>
              <a:gd name="T1" fmla="*/ 0 h 336"/>
              <a:gd name="T2" fmla="*/ 2147483646 w 288"/>
              <a:gd name="T3" fmla="*/ 2147483646 h 336"/>
              <a:gd name="T4" fmla="*/ 2147483646 w 288"/>
              <a:gd name="T5" fmla="*/ 2147483646 h 336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88" h="336">
                <a:moveTo>
                  <a:pt x="0" y="0"/>
                </a:moveTo>
                <a:cubicBezTo>
                  <a:pt x="72" y="20"/>
                  <a:pt x="144" y="40"/>
                  <a:pt x="192" y="96"/>
                </a:cubicBezTo>
                <a:cubicBezTo>
                  <a:pt x="240" y="152"/>
                  <a:pt x="264" y="244"/>
                  <a:pt x="288" y="336"/>
                </a:cubicBezTo>
              </a:path>
            </a:pathLst>
          </a:custGeom>
          <a:noFill/>
          <a:ln w="38100" cap="flat" cmpd="sng">
            <a:solidFill>
              <a:srgbClr val="00003E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 b="1" u="none">
              <a:latin typeface="Century Schoolbook" panose="02040604050505020304" pitchFamily="18" charset="0"/>
            </a:endParaRPr>
          </a:p>
        </p:txBody>
      </p:sp>
      <p:sp>
        <p:nvSpPr>
          <p:cNvPr id="36" name="Freeform 103">
            <a:extLst>
              <a:ext uri="{FF2B5EF4-FFF2-40B4-BE49-F238E27FC236}">
                <a16:creationId xmlns:a16="http://schemas.microsoft.com/office/drawing/2014/main" id="{965AE660-3E82-4FFA-8997-2CAED43B140A}"/>
              </a:ext>
            </a:extLst>
          </p:cNvPr>
          <p:cNvSpPr>
            <a:spLocks/>
          </p:cNvSpPr>
          <p:nvPr/>
        </p:nvSpPr>
        <p:spPr bwMode="auto">
          <a:xfrm>
            <a:off x="7293862" y="4356139"/>
            <a:ext cx="1033463" cy="722312"/>
          </a:xfrm>
          <a:custGeom>
            <a:avLst/>
            <a:gdLst>
              <a:gd name="T0" fmla="*/ 0 w 288"/>
              <a:gd name="T1" fmla="*/ 2147483646 h 384"/>
              <a:gd name="T2" fmla="*/ 2147483646 w 288"/>
              <a:gd name="T3" fmla="*/ 2147483646 h 384"/>
              <a:gd name="T4" fmla="*/ 2147483646 w 288"/>
              <a:gd name="T5" fmla="*/ 0 h 384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88" h="384">
                <a:moveTo>
                  <a:pt x="0" y="384"/>
                </a:moveTo>
                <a:cubicBezTo>
                  <a:pt x="96" y="344"/>
                  <a:pt x="192" y="304"/>
                  <a:pt x="240" y="240"/>
                </a:cubicBezTo>
                <a:cubicBezTo>
                  <a:pt x="288" y="176"/>
                  <a:pt x="288" y="88"/>
                  <a:pt x="288" y="0"/>
                </a:cubicBezTo>
              </a:path>
            </a:pathLst>
          </a:custGeom>
          <a:noFill/>
          <a:ln w="38100" cap="flat" cmpd="sng">
            <a:solidFill>
              <a:srgbClr val="00003E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 b="1" u="none">
              <a:latin typeface="Century Schoolbook" panose="02040604050505020304" pitchFamily="18" charset="0"/>
            </a:endParaRPr>
          </a:p>
        </p:txBody>
      </p:sp>
      <p:sp>
        <p:nvSpPr>
          <p:cNvPr id="37" name="Text Box 104">
            <a:extLst>
              <a:ext uri="{FF2B5EF4-FFF2-40B4-BE49-F238E27FC236}">
                <a16:creationId xmlns:a16="http://schemas.microsoft.com/office/drawing/2014/main" id="{690FBE23-B77B-42A9-8619-588D0CE7D6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92237" y="4175164"/>
            <a:ext cx="46672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rgbClr val="003366"/>
                </a:solidFill>
                <a:latin typeface="Tahoma" panose="020B0604030504040204" pitchFamily="34" charset="0"/>
                <a:ea typeface="楷体_GB2312" panose="0201060903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600">
                <a:solidFill>
                  <a:srgbClr val="003366"/>
                </a:solidFill>
                <a:latin typeface="Tahoma" panose="020B0604030504040204" pitchFamily="34" charset="0"/>
                <a:ea typeface="楷体_GB2312" panose="0201060903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rgbClr val="003366"/>
                </a:solidFill>
                <a:latin typeface="Tahoma" panose="020B0604030504040204" pitchFamily="34" charset="0"/>
                <a:ea typeface="楷体_GB2312" panose="0201060903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400">
                <a:solidFill>
                  <a:srgbClr val="003366"/>
                </a:solidFill>
                <a:latin typeface="Tahoma" panose="020B0604030504040204" pitchFamily="34" charset="0"/>
                <a:ea typeface="楷体_GB2312" panose="0201060903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rgbClr val="003366"/>
                </a:solidFill>
                <a:latin typeface="Tahoma" panose="020B0604030504040204" pitchFamily="34" charset="0"/>
                <a:ea typeface="楷体_GB2312" panose="0201060903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rgbClr val="003366"/>
                </a:solidFill>
                <a:latin typeface="Tahoma" panose="020B0604030504040204" pitchFamily="34" charset="0"/>
                <a:ea typeface="楷体_GB2312" panose="0201060903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rgbClr val="003366"/>
                </a:solidFill>
                <a:latin typeface="Tahoma" panose="020B0604030504040204" pitchFamily="34" charset="0"/>
                <a:ea typeface="楷体_GB2312" panose="0201060903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rgbClr val="003366"/>
                </a:solidFill>
                <a:latin typeface="Tahoma" panose="020B0604030504040204" pitchFamily="34" charset="0"/>
                <a:ea typeface="楷体_GB2312" panose="0201060903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rgbClr val="003366"/>
                </a:solidFill>
                <a:latin typeface="Tahoma" panose="020B0604030504040204" pitchFamily="34" charset="0"/>
                <a:ea typeface="楷体_GB2312" panose="02010609030101010101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b="1" u="none" dirty="0">
                <a:solidFill>
                  <a:srgbClr val="0066FF"/>
                </a:solidFill>
                <a:latin typeface="Century Schoolbook" panose="02040604050505020304" pitchFamily="18" charset="0"/>
                <a:ea typeface="宋体" panose="02010600030101010101" pitchFamily="2" charset="-122"/>
              </a:rPr>
              <a:t>g</a:t>
            </a:r>
          </a:p>
        </p:txBody>
      </p:sp>
      <p:sp>
        <p:nvSpPr>
          <p:cNvPr id="38" name="Text Box 105">
            <a:extLst>
              <a:ext uri="{FF2B5EF4-FFF2-40B4-BE49-F238E27FC236}">
                <a16:creationId xmlns:a16="http://schemas.microsoft.com/office/drawing/2014/main" id="{F566603C-7F1B-4D91-B378-9B88B78C0F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28237" y="5303976"/>
            <a:ext cx="409575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rgbClr val="003366"/>
                </a:solidFill>
                <a:latin typeface="Tahoma" panose="020B0604030504040204" pitchFamily="34" charset="0"/>
                <a:ea typeface="楷体_GB2312" panose="0201060903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600">
                <a:solidFill>
                  <a:srgbClr val="003366"/>
                </a:solidFill>
                <a:latin typeface="Tahoma" panose="020B0604030504040204" pitchFamily="34" charset="0"/>
                <a:ea typeface="楷体_GB2312" panose="0201060903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rgbClr val="003366"/>
                </a:solidFill>
                <a:latin typeface="Tahoma" panose="020B0604030504040204" pitchFamily="34" charset="0"/>
                <a:ea typeface="楷体_GB2312" panose="0201060903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400">
                <a:solidFill>
                  <a:srgbClr val="003366"/>
                </a:solidFill>
                <a:latin typeface="Tahoma" panose="020B0604030504040204" pitchFamily="34" charset="0"/>
                <a:ea typeface="楷体_GB2312" panose="0201060903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rgbClr val="003366"/>
                </a:solidFill>
                <a:latin typeface="Tahoma" panose="020B0604030504040204" pitchFamily="34" charset="0"/>
                <a:ea typeface="楷体_GB2312" panose="0201060903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rgbClr val="003366"/>
                </a:solidFill>
                <a:latin typeface="Tahoma" panose="020B0604030504040204" pitchFamily="34" charset="0"/>
                <a:ea typeface="楷体_GB2312" panose="0201060903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rgbClr val="003366"/>
                </a:solidFill>
                <a:latin typeface="Tahoma" panose="020B0604030504040204" pitchFamily="34" charset="0"/>
                <a:ea typeface="楷体_GB2312" panose="0201060903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rgbClr val="003366"/>
                </a:solidFill>
                <a:latin typeface="Tahoma" panose="020B0604030504040204" pitchFamily="34" charset="0"/>
                <a:ea typeface="楷体_GB2312" panose="0201060903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rgbClr val="003366"/>
                </a:solidFill>
                <a:latin typeface="Tahoma" panose="020B0604030504040204" pitchFamily="34" charset="0"/>
                <a:ea typeface="楷体_GB2312" panose="02010609030101010101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b="1" u="none">
                <a:solidFill>
                  <a:srgbClr val="0066FF"/>
                </a:solidFill>
                <a:latin typeface="Century Schoolbook" panose="02040604050505020304" pitchFamily="18" charset="0"/>
                <a:ea typeface="宋体" panose="02010600030101010101" pitchFamily="2" charset="-122"/>
              </a:rPr>
              <a:t>f</a:t>
            </a:r>
          </a:p>
        </p:txBody>
      </p:sp>
      <p:sp>
        <p:nvSpPr>
          <p:cNvPr id="39" name="Text Box 106">
            <a:extLst>
              <a:ext uri="{FF2B5EF4-FFF2-40B4-BE49-F238E27FC236}">
                <a16:creationId xmlns:a16="http://schemas.microsoft.com/office/drawing/2014/main" id="{3C2ABF38-C977-4C1F-A3B8-889566FA6A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8237" y="4655976"/>
            <a:ext cx="512762" cy="520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rgbClr val="003366"/>
                </a:solidFill>
                <a:latin typeface="Tahoma" panose="020B0604030504040204" pitchFamily="34" charset="0"/>
                <a:ea typeface="楷体_GB2312" panose="0201060903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600">
                <a:solidFill>
                  <a:srgbClr val="003366"/>
                </a:solidFill>
                <a:latin typeface="Tahoma" panose="020B0604030504040204" pitchFamily="34" charset="0"/>
                <a:ea typeface="楷体_GB2312" panose="0201060903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rgbClr val="003366"/>
                </a:solidFill>
                <a:latin typeface="Tahoma" panose="020B0604030504040204" pitchFamily="34" charset="0"/>
                <a:ea typeface="楷体_GB2312" panose="0201060903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400">
                <a:solidFill>
                  <a:srgbClr val="003366"/>
                </a:solidFill>
                <a:latin typeface="Tahoma" panose="020B0604030504040204" pitchFamily="34" charset="0"/>
                <a:ea typeface="楷体_GB2312" panose="0201060903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rgbClr val="003366"/>
                </a:solidFill>
                <a:latin typeface="Tahoma" panose="020B0604030504040204" pitchFamily="34" charset="0"/>
                <a:ea typeface="楷体_GB2312" panose="0201060903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rgbClr val="003366"/>
                </a:solidFill>
                <a:latin typeface="Tahoma" panose="020B0604030504040204" pitchFamily="34" charset="0"/>
                <a:ea typeface="楷体_GB2312" panose="0201060903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rgbClr val="003366"/>
                </a:solidFill>
                <a:latin typeface="Tahoma" panose="020B0604030504040204" pitchFamily="34" charset="0"/>
                <a:ea typeface="楷体_GB2312" panose="0201060903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rgbClr val="003366"/>
                </a:solidFill>
                <a:latin typeface="Tahoma" panose="020B0604030504040204" pitchFamily="34" charset="0"/>
                <a:ea typeface="楷体_GB2312" panose="0201060903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rgbClr val="003366"/>
                </a:solidFill>
                <a:latin typeface="Tahoma" panose="020B0604030504040204" pitchFamily="34" charset="0"/>
                <a:ea typeface="楷体_GB2312" panose="02010609030101010101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b="1" u="none" dirty="0">
                <a:solidFill>
                  <a:srgbClr val="0066FF"/>
                </a:solidFill>
                <a:latin typeface="Century Schoolbook" panose="02040604050505020304" pitchFamily="18" charset="0"/>
                <a:ea typeface="宋体" panose="02010600030101010101" pitchFamily="2" charset="-122"/>
              </a:rPr>
              <a:t>a</a:t>
            </a:r>
          </a:p>
        </p:txBody>
      </p:sp>
      <p:sp>
        <p:nvSpPr>
          <p:cNvPr id="40" name="Freeform 107">
            <a:extLst>
              <a:ext uri="{FF2B5EF4-FFF2-40B4-BE49-F238E27FC236}">
                <a16:creationId xmlns:a16="http://schemas.microsoft.com/office/drawing/2014/main" id="{A4F77C66-90B9-4EE4-88CB-49E8FE4F6D02}"/>
              </a:ext>
            </a:extLst>
          </p:cNvPr>
          <p:cNvSpPr>
            <a:spLocks/>
          </p:cNvSpPr>
          <p:nvPr/>
        </p:nvSpPr>
        <p:spPr bwMode="auto">
          <a:xfrm>
            <a:off x="7293862" y="4356139"/>
            <a:ext cx="1033463" cy="722312"/>
          </a:xfrm>
          <a:custGeom>
            <a:avLst/>
            <a:gdLst>
              <a:gd name="T0" fmla="*/ 0 w 288"/>
              <a:gd name="T1" fmla="*/ 2147483646 h 384"/>
              <a:gd name="T2" fmla="*/ 2147483646 w 288"/>
              <a:gd name="T3" fmla="*/ 2147483646 h 384"/>
              <a:gd name="T4" fmla="*/ 2147483646 w 288"/>
              <a:gd name="T5" fmla="*/ 0 h 384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88" h="384">
                <a:moveTo>
                  <a:pt x="0" y="384"/>
                </a:moveTo>
                <a:cubicBezTo>
                  <a:pt x="0" y="272"/>
                  <a:pt x="0" y="160"/>
                  <a:pt x="48" y="96"/>
                </a:cubicBezTo>
                <a:cubicBezTo>
                  <a:pt x="96" y="32"/>
                  <a:pt x="192" y="16"/>
                  <a:pt x="288" y="0"/>
                </a:cubicBezTo>
              </a:path>
            </a:pathLst>
          </a:custGeom>
          <a:noFill/>
          <a:ln w="38100" cap="flat" cmpd="sng">
            <a:solidFill>
              <a:srgbClr val="00003E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 b="1" u="none">
              <a:latin typeface="Century Schoolbook" panose="02040604050505020304" pitchFamily="18" charset="0"/>
            </a:endParaRPr>
          </a:p>
        </p:txBody>
      </p:sp>
      <p:sp>
        <p:nvSpPr>
          <p:cNvPr id="41" name="Line 108">
            <a:extLst>
              <a:ext uri="{FF2B5EF4-FFF2-40B4-BE49-F238E27FC236}">
                <a16:creationId xmlns:a16="http://schemas.microsoft.com/office/drawing/2014/main" id="{4C761C5C-2D14-4FC4-B838-8600A578B59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327325" y="5078451"/>
            <a:ext cx="1549400" cy="633413"/>
          </a:xfrm>
          <a:prstGeom prst="line">
            <a:avLst/>
          </a:prstGeom>
          <a:noFill/>
          <a:ln w="38100">
            <a:solidFill>
              <a:srgbClr val="00003E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 b="1" u="none">
              <a:latin typeface="Century Schoolbook" panose="02040604050505020304" pitchFamily="18" charset="0"/>
            </a:endParaRPr>
          </a:p>
        </p:txBody>
      </p:sp>
      <p:sp>
        <p:nvSpPr>
          <p:cNvPr id="42" name="Line 109">
            <a:extLst>
              <a:ext uri="{FF2B5EF4-FFF2-40B4-BE49-F238E27FC236}">
                <a16:creationId xmlns:a16="http://schemas.microsoft.com/office/drawing/2014/main" id="{80AD65F2-415E-44CA-8893-4DA54A88F1CC}"/>
              </a:ext>
            </a:extLst>
          </p:cNvPr>
          <p:cNvSpPr>
            <a:spLocks noChangeShapeType="1"/>
          </p:cNvSpPr>
          <p:nvPr/>
        </p:nvSpPr>
        <p:spPr bwMode="auto">
          <a:xfrm>
            <a:off x="8327325" y="4356139"/>
            <a:ext cx="1549400" cy="722312"/>
          </a:xfrm>
          <a:prstGeom prst="line">
            <a:avLst/>
          </a:prstGeom>
          <a:noFill/>
          <a:ln w="38100">
            <a:solidFill>
              <a:srgbClr val="00003E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 b="1" u="none">
              <a:latin typeface="Century Schoolbook" panose="02040604050505020304" pitchFamily="18" charset="0"/>
            </a:endParaRPr>
          </a:p>
        </p:txBody>
      </p:sp>
      <p:sp>
        <p:nvSpPr>
          <p:cNvPr id="43" name="Line 110">
            <a:extLst>
              <a:ext uri="{FF2B5EF4-FFF2-40B4-BE49-F238E27FC236}">
                <a16:creationId xmlns:a16="http://schemas.microsoft.com/office/drawing/2014/main" id="{0AABF266-794B-4D07-BFAC-0BD3D0B030F8}"/>
              </a:ext>
            </a:extLst>
          </p:cNvPr>
          <p:cNvSpPr>
            <a:spLocks noChangeShapeType="1"/>
          </p:cNvSpPr>
          <p:nvPr/>
        </p:nvSpPr>
        <p:spPr bwMode="auto">
          <a:xfrm>
            <a:off x="7293862" y="5078451"/>
            <a:ext cx="2582863" cy="0"/>
          </a:xfrm>
          <a:prstGeom prst="line">
            <a:avLst/>
          </a:prstGeom>
          <a:noFill/>
          <a:ln w="38100">
            <a:solidFill>
              <a:srgbClr val="00003E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 b="1" u="none">
              <a:latin typeface="Century Schoolbook" panose="02040604050505020304" pitchFamily="18" charset="0"/>
            </a:endParaRPr>
          </a:p>
        </p:txBody>
      </p:sp>
      <p:sp>
        <p:nvSpPr>
          <p:cNvPr id="44" name="Freeform 111">
            <a:extLst>
              <a:ext uri="{FF2B5EF4-FFF2-40B4-BE49-F238E27FC236}">
                <a16:creationId xmlns:a16="http://schemas.microsoft.com/office/drawing/2014/main" id="{436B1038-46A6-4C82-8D80-CCBE86B36722}"/>
              </a:ext>
            </a:extLst>
          </p:cNvPr>
          <p:cNvSpPr>
            <a:spLocks/>
          </p:cNvSpPr>
          <p:nvPr/>
        </p:nvSpPr>
        <p:spPr bwMode="auto">
          <a:xfrm>
            <a:off x="7293862" y="5078451"/>
            <a:ext cx="1033463" cy="633413"/>
          </a:xfrm>
          <a:custGeom>
            <a:avLst/>
            <a:gdLst>
              <a:gd name="T0" fmla="*/ 0 w 288"/>
              <a:gd name="T1" fmla="*/ 0 h 336"/>
              <a:gd name="T2" fmla="*/ 2147483646 w 288"/>
              <a:gd name="T3" fmla="*/ 2147483646 h 336"/>
              <a:gd name="T4" fmla="*/ 2147483646 w 288"/>
              <a:gd name="T5" fmla="*/ 2147483646 h 336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88" h="336">
                <a:moveTo>
                  <a:pt x="0" y="0"/>
                </a:moveTo>
                <a:cubicBezTo>
                  <a:pt x="0" y="92"/>
                  <a:pt x="0" y="184"/>
                  <a:pt x="48" y="240"/>
                </a:cubicBezTo>
                <a:cubicBezTo>
                  <a:pt x="96" y="296"/>
                  <a:pt x="192" y="316"/>
                  <a:pt x="288" y="336"/>
                </a:cubicBezTo>
              </a:path>
            </a:pathLst>
          </a:custGeom>
          <a:noFill/>
          <a:ln w="38100" cap="flat" cmpd="sng">
            <a:solidFill>
              <a:srgbClr val="00003E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 b="1" u="none">
              <a:latin typeface="Century Schoolbook" panose="02040604050505020304" pitchFamily="18" charset="0"/>
            </a:endParaRPr>
          </a:p>
        </p:txBody>
      </p:sp>
      <p:sp>
        <p:nvSpPr>
          <p:cNvPr id="45" name="Text Box 112">
            <a:extLst>
              <a:ext uri="{FF2B5EF4-FFF2-40B4-BE49-F238E27FC236}">
                <a16:creationId xmlns:a16="http://schemas.microsoft.com/office/drawing/2014/main" id="{D5D97233-1D4A-45C1-A665-AAFED93483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28237" y="4115976"/>
            <a:ext cx="569913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rgbClr val="003366"/>
                </a:solidFill>
                <a:latin typeface="Tahoma" panose="020B0604030504040204" pitchFamily="34" charset="0"/>
                <a:ea typeface="楷体_GB2312" panose="0201060903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600">
                <a:solidFill>
                  <a:srgbClr val="003366"/>
                </a:solidFill>
                <a:latin typeface="Tahoma" panose="020B0604030504040204" pitchFamily="34" charset="0"/>
                <a:ea typeface="楷体_GB2312" panose="0201060903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rgbClr val="003366"/>
                </a:solidFill>
                <a:latin typeface="Tahoma" panose="020B0604030504040204" pitchFamily="34" charset="0"/>
                <a:ea typeface="楷体_GB2312" panose="0201060903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400">
                <a:solidFill>
                  <a:srgbClr val="003366"/>
                </a:solidFill>
                <a:latin typeface="Tahoma" panose="020B0604030504040204" pitchFamily="34" charset="0"/>
                <a:ea typeface="楷体_GB2312" panose="0201060903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rgbClr val="003366"/>
                </a:solidFill>
                <a:latin typeface="Tahoma" panose="020B0604030504040204" pitchFamily="34" charset="0"/>
                <a:ea typeface="楷体_GB2312" panose="0201060903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rgbClr val="003366"/>
                </a:solidFill>
                <a:latin typeface="Tahoma" panose="020B0604030504040204" pitchFamily="34" charset="0"/>
                <a:ea typeface="楷体_GB2312" panose="0201060903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rgbClr val="003366"/>
                </a:solidFill>
                <a:latin typeface="Tahoma" panose="020B0604030504040204" pitchFamily="34" charset="0"/>
                <a:ea typeface="楷体_GB2312" panose="0201060903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rgbClr val="003366"/>
                </a:solidFill>
                <a:latin typeface="Tahoma" panose="020B0604030504040204" pitchFamily="34" charset="0"/>
                <a:ea typeface="楷体_GB2312" panose="0201060903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rgbClr val="003366"/>
                </a:solidFill>
                <a:latin typeface="Tahoma" panose="020B0604030504040204" pitchFamily="34" charset="0"/>
                <a:ea typeface="楷体_GB2312" panose="02010609030101010101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b="1" u="none" dirty="0">
                <a:solidFill>
                  <a:srgbClr val="0066FF"/>
                </a:solidFill>
                <a:latin typeface="Century Schoolbook" panose="02040604050505020304" pitchFamily="18" charset="0"/>
                <a:ea typeface="宋体" panose="02010600030101010101" pitchFamily="2" charset="-122"/>
              </a:rPr>
              <a:t>b</a:t>
            </a:r>
          </a:p>
        </p:txBody>
      </p:sp>
      <p:sp>
        <p:nvSpPr>
          <p:cNvPr id="46" name="Text Box 113">
            <a:extLst>
              <a:ext uri="{FF2B5EF4-FFF2-40B4-BE49-F238E27FC236}">
                <a16:creationId xmlns:a16="http://schemas.microsoft.com/office/drawing/2014/main" id="{56782983-384C-474C-AA61-ACF76EEDA1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04237" y="4439976"/>
            <a:ext cx="584200" cy="573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FF99C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rgbClr val="003366"/>
                </a:solidFill>
                <a:latin typeface="Tahoma" panose="020B0604030504040204" pitchFamily="34" charset="0"/>
                <a:ea typeface="楷体_GB2312" panose="0201060903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600">
                <a:solidFill>
                  <a:srgbClr val="003366"/>
                </a:solidFill>
                <a:latin typeface="Tahoma" panose="020B0604030504040204" pitchFamily="34" charset="0"/>
                <a:ea typeface="楷体_GB2312" panose="0201060903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rgbClr val="003366"/>
                </a:solidFill>
                <a:latin typeface="Tahoma" panose="020B0604030504040204" pitchFamily="34" charset="0"/>
                <a:ea typeface="楷体_GB2312" panose="0201060903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400">
                <a:solidFill>
                  <a:srgbClr val="003366"/>
                </a:solidFill>
                <a:latin typeface="Tahoma" panose="020B0604030504040204" pitchFamily="34" charset="0"/>
                <a:ea typeface="楷体_GB2312" panose="0201060903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rgbClr val="003366"/>
                </a:solidFill>
                <a:latin typeface="Tahoma" panose="020B0604030504040204" pitchFamily="34" charset="0"/>
                <a:ea typeface="楷体_GB2312" panose="0201060903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rgbClr val="003366"/>
                </a:solidFill>
                <a:latin typeface="Tahoma" panose="020B0604030504040204" pitchFamily="34" charset="0"/>
                <a:ea typeface="楷体_GB2312" panose="0201060903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rgbClr val="003366"/>
                </a:solidFill>
                <a:latin typeface="Tahoma" panose="020B0604030504040204" pitchFamily="34" charset="0"/>
                <a:ea typeface="楷体_GB2312" panose="0201060903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rgbClr val="003366"/>
                </a:solidFill>
                <a:latin typeface="Tahoma" panose="020B0604030504040204" pitchFamily="34" charset="0"/>
                <a:ea typeface="楷体_GB2312" panose="0201060903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rgbClr val="003366"/>
                </a:solidFill>
                <a:latin typeface="Tahoma" panose="020B0604030504040204" pitchFamily="34" charset="0"/>
                <a:ea typeface="楷体_GB2312" panose="02010609030101010101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b="1" u="none" dirty="0">
                <a:solidFill>
                  <a:srgbClr val="0066FF"/>
                </a:solidFill>
                <a:latin typeface="Century Schoolbook" panose="02040604050505020304" pitchFamily="18" charset="0"/>
                <a:ea typeface="宋体" panose="02010600030101010101" pitchFamily="2" charset="-122"/>
              </a:rPr>
              <a:t>c</a:t>
            </a:r>
          </a:p>
        </p:txBody>
      </p:sp>
      <p:sp>
        <p:nvSpPr>
          <p:cNvPr id="47" name="Text Box 114">
            <a:extLst>
              <a:ext uri="{FF2B5EF4-FFF2-40B4-BE49-F238E27FC236}">
                <a16:creationId xmlns:a16="http://schemas.microsoft.com/office/drawing/2014/main" id="{4942A501-1715-4354-A710-554621604C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95437" y="5468976"/>
            <a:ext cx="51117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rgbClr val="003366"/>
                </a:solidFill>
                <a:latin typeface="Tahoma" panose="020B0604030504040204" pitchFamily="34" charset="0"/>
                <a:ea typeface="楷体_GB2312" panose="0201060903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600">
                <a:solidFill>
                  <a:srgbClr val="003366"/>
                </a:solidFill>
                <a:latin typeface="Tahoma" panose="020B0604030504040204" pitchFamily="34" charset="0"/>
                <a:ea typeface="楷体_GB2312" panose="0201060903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rgbClr val="003366"/>
                </a:solidFill>
                <a:latin typeface="Tahoma" panose="020B0604030504040204" pitchFamily="34" charset="0"/>
                <a:ea typeface="楷体_GB2312" panose="0201060903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400">
                <a:solidFill>
                  <a:srgbClr val="003366"/>
                </a:solidFill>
                <a:latin typeface="Tahoma" panose="020B0604030504040204" pitchFamily="34" charset="0"/>
                <a:ea typeface="楷体_GB2312" panose="0201060903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rgbClr val="003366"/>
                </a:solidFill>
                <a:latin typeface="Tahoma" panose="020B0604030504040204" pitchFamily="34" charset="0"/>
                <a:ea typeface="楷体_GB2312" panose="0201060903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rgbClr val="003366"/>
                </a:solidFill>
                <a:latin typeface="Tahoma" panose="020B0604030504040204" pitchFamily="34" charset="0"/>
                <a:ea typeface="楷体_GB2312" panose="0201060903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rgbClr val="003366"/>
                </a:solidFill>
                <a:latin typeface="Tahoma" panose="020B0604030504040204" pitchFamily="34" charset="0"/>
                <a:ea typeface="楷体_GB2312" panose="0201060903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rgbClr val="003366"/>
                </a:solidFill>
                <a:latin typeface="Tahoma" panose="020B0604030504040204" pitchFamily="34" charset="0"/>
                <a:ea typeface="楷体_GB2312" panose="0201060903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rgbClr val="003366"/>
                </a:solidFill>
                <a:latin typeface="Tahoma" panose="020B0604030504040204" pitchFamily="34" charset="0"/>
                <a:ea typeface="楷体_GB2312" panose="02010609030101010101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b="1" u="none">
                <a:solidFill>
                  <a:srgbClr val="0066FF"/>
                </a:solidFill>
                <a:latin typeface="Century Schoolbook" panose="02040604050505020304" pitchFamily="18" charset="0"/>
                <a:ea typeface="宋体" panose="02010600030101010101" pitchFamily="2" charset="-122"/>
              </a:rPr>
              <a:t>d</a:t>
            </a:r>
          </a:p>
        </p:txBody>
      </p:sp>
      <p:sp>
        <p:nvSpPr>
          <p:cNvPr id="48" name="Text Box 115">
            <a:extLst>
              <a:ext uri="{FF2B5EF4-FFF2-40B4-BE49-F238E27FC236}">
                <a16:creationId xmlns:a16="http://schemas.microsoft.com/office/drawing/2014/main" id="{72AB8986-45CF-4EAE-B5A5-A1EAF78DDB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56237" y="4979976"/>
            <a:ext cx="54610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rgbClr val="003366"/>
                </a:solidFill>
                <a:latin typeface="Tahoma" panose="020B0604030504040204" pitchFamily="34" charset="0"/>
                <a:ea typeface="楷体_GB2312" panose="0201060903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600">
                <a:solidFill>
                  <a:srgbClr val="003366"/>
                </a:solidFill>
                <a:latin typeface="Tahoma" panose="020B0604030504040204" pitchFamily="34" charset="0"/>
                <a:ea typeface="楷体_GB2312" panose="0201060903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rgbClr val="003366"/>
                </a:solidFill>
                <a:latin typeface="Tahoma" panose="020B0604030504040204" pitchFamily="34" charset="0"/>
                <a:ea typeface="楷体_GB2312" panose="0201060903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400">
                <a:solidFill>
                  <a:srgbClr val="003366"/>
                </a:solidFill>
                <a:latin typeface="Tahoma" panose="020B0604030504040204" pitchFamily="34" charset="0"/>
                <a:ea typeface="楷体_GB2312" panose="0201060903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rgbClr val="003366"/>
                </a:solidFill>
                <a:latin typeface="Tahoma" panose="020B0604030504040204" pitchFamily="34" charset="0"/>
                <a:ea typeface="楷体_GB2312" panose="0201060903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rgbClr val="003366"/>
                </a:solidFill>
                <a:latin typeface="Tahoma" panose="020B0604030504040204" pitchFamily="34" charset="0"/>
                <a:ea typeface="楷体_GB2312" panose="0201060903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rgbClr val="003366"/>
                </a:solidFill>
                <a:latin typeface="Tahoma" panose="020B0604030504040204" pitchFamily="34" charset="0"/>
                <a:ea typeface="楷体_GB2312" panose="0201060903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rgbClr val="003366"/>
                </a:solidFill>
                <a:latin typeface="Tahoma" panose="020B0604030504040204" pitchFamily="34" charset="0"/>
                <a:ea typeface="楷体_GB2312" panose="0201060903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rgbClr val="003366"/>
                </a:solidFill>
                <a:latin typeface="Tahoma" panose="020B0604030504040204" pitchFamily="34" charset="0"/>
                <a:ea typeface="楷体_GB2312" panose="02010609030101010101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b="1" u="none" dirty="0">
                <a:solidFill>
                  <a:srgbClr val="0066FF"/>
                </a:solidFill>
                <a:latin typeface="Century Schoolbook" panose="02040604050505020304" pitchFamily="18" charset="0"/>
                <a:ea typeface="宋体" panose="02010600030101010101" pitchFamily="2" charset="-122"/>
              </a:rPr>
              <a:t>e</a:t>
            </a:r>
          </a:p>
        </p:txBody>
      </p:sp>
      <p:grpSp>
        <p:nvGrpSpPr>
          <p:cNvPr id="49" name="Group 116">
            <a:extLst>
              <a:ext uri="{FF2B5EF4-FFF2-40B4-BE49-F238E27FC236}">
                <a16:creationId xmlns:a16="http://schemas.microsoft.com/office/drawing/2014/main" id="{FC2DB83B-819E-4DA4-ABB1-644FF47AF37B}"/>
              </a:ext>
            </a:extLst>
          </p:cNvPr>
          <p:cNvGrpSpPr>
            <a:grpSpLocks/>
          </p:cNvGrpSpPr>
          <p:nvPr/>
        </p:nvGrpSpPr>
        <p:grpSpPr bwMode="auto">
          <a:xfrm>
            <a:off x="9705285" y="4792701"/>
            <a:ext cx="661988" cy="523875"/>
            <a:chOff x="5037" y="1874"/>
            <a:chExt cx="417" cy="330"/>
          </a:xfrm>
        </p:grpSpPr>
        <p:sp>
          <p:nvSpPr>
            <p:cNvPr id="50" name="Text Box 117">
              <a:extLst>
                <a:ext uri="{FF2B5EF4-FFF2-40B4-BE49-F238E27FC236}">
                  <a16:creationId xmlns:a16="http://schemas.microsoft.com/office/drawing/2014/main" id="{64CBFF4D-6F6F-473B-985D-9C90C060633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37" y="1874"/>
              <a:ext cx="317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rgbClr val="003366"/>
                  </a:solidFill>
                  <a:latin typeface="Tahoma" panose="020B0604030504040204" pitchFamily="34" charset="0"/>
                  <a:ea typeface="楷体_GB2312" panose="0201060903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600">
                  <a:solidFill>
                    <a:srgbClr val="003366"/>
                  </a:solidFill>
                  <a:latin typeface="Tahoma" panose="020B0604030504040204" pitchFamily="34" charset="0"/>
                  <a:ea typeface="楷体_GB2312" panose="0201060903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rgbClr val="003366"/>
                  </a:solidFill>
                  <a:latin typeface="Tahoma" panose="020B0604030504040204" pitchFamily="34" charset="0"/>
                  <a:ea typeface="楷体_GB2312" panose="02010609030101010101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400">
                  <a:solidFill>
                    <a:srgbClr val="003366"/>
                  </a:solidFill>
                  <a:latin typeface="Tahoma" panose="020B0604030504040204" pitchFamily="34" charset="0"/>
                  <a:ea typeface="楷体_GB2312" panose="02010609030101010101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rgbClr val="003366"/>
                  </a:solidFill>
                  <a:latin typeface="Tahoma" panose="020B0604030504040204" pitchFamily="34" charset="0"/>
                  <a:ea typeface="楷体_GB2312" panose="0201060903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rgbClr val="003366"/>
                  </a:solidFill>
                  <a:latin typeface="Tahoma" panose="020B0604030504040204" pitchFamily="34" charset="0"/>
                  <a:ea typeface="楷体_GB2312" panose="0201060903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rgbClr val="003366"/>
                  </a:solidFill>
                  <a:latin typeface="Tahoma" panose="020B0604030504040204" pitchFamily="34" charset="0"/>
                  <a:ea typeface="楷体_GB2312" panose="0201060903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rgbClr val="003366"/>
                  </a:solidFill>
                  <a:latin typeface="Tahoma" panose="020B0604030504040204" pitchFamily="34" charset="0"/>
                  <a:ea typeface="楷体_GB2312" panose="0201060903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rgbClr val="003366"/>
                  </a:solidFill>
                  <a:latin typeface="Tahoma" panose="020B0604030504040204" pitchFamily="34" charset="0"/>
                  <a:ea typeface="楷体_GB2312" panose="02010609030101010101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b="1" u="none" dirty="0">
                  <a:solidFill>
                    <a:srgbClr val="FF0000"/>
                  </a:solidFill>
                  <a:latin typeface="Century Schoolbook" panose="02040604050505020304" pitchFamily="18" charset="0"/>
                  <a:ea typeface="宋体" panose="02010600030101010101" pitchFamily="2" charset="-122"/>
                </a:rPr>
                <a:t>B</a:t>
              </a:r>
            </a:p>
          </p:txBody>
        </p:sp>
        <p:sp>
          <p:nvSpPr>
            <p:cNvPr id="51" name="Oval 118">
              <a:extLst>
                <a:ext uri="{FF2B5EF4-FFF2-40B4-BE49-F238E27FC236}">
                  <a16:creationId xmlns:a16="http://schemas.microsoft.com/office/drawing/2014/main" id="{98E96A06-FBD3-4105-A8C1-B0E19DAD16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37" y="1988"/>
              <a:ext cx="136" cy="114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rgbClr val="003366"/>
                  </a:solidFill>
                  <a:latin typeface="Tahoma" panose="020B0604030504040204" pitchFamily="34" charset="0"/>
                  <a:ea typeface="楷体_GB2312" panose="0201060903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600">
                  <a:solidFill>
                    <a:srgbClr val="003366"/>
                  </a:solidFill>
                  <a:latin typeface="Tahoma" panose="020B0604030504040204" pitchFamily="34" charset="0"/>
                  <a:ea typeface="楷体_GB2312" panose="0201060903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rgbClr val="003366"/>
                  </a:solidFill>
                  <a:latin typeface="Tahoma" panose="020B0604030504040204" pitchFamily="34" charset="0"/>
                  <a:ea typeface="楷体_GB2312" panose="02010609030101010101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400">
                  <a:solidFill>
                    <a:srgbClr val="003366"/>
                  </a:solidFill>
                  <a:latin typeface="Tahoma" panose="020B0604030504040204" pitchFamily="34" charset="0"/>
                  <a:ea typeface="楷体_GB2312" panose="02010609030101010101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rgbClr val="003366"/>
                  </a:solidFill>
                  <a:latin typeface="Tahoma" panose="020B0604030504040204" pitchFamily="34" charset="0"/>
                  <a:ea typeface="楷体_GB2312" panose="0201060903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rgbClr val="003366"/>
                  </a:solidFill>
                  <a:latin typeface="Tahoma" panose="020B0604030504040204" pitchFamily="34" charset="0"/>
                  <a:ea typeface="楷体_GB2312" panose="0201060903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rgbClr val="003366"/>
                  </a:solidFill>
                  <a:latin typeface="Tahoma" panose="020B0604030504040204" pitchFamily="34" charset="0"/>
                  <a:ea typeface="楷体_GB2312" panose="0201060903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rgbClr val="003366"/>
                  </a:solidFill>
                  <a:latin typeface="Tahoma" panose="020B0604030504040204" pitchFamily="34" charset="0"/>
                  <a:ea typeface="楷体_GB2312" panose="0201060903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rgbClr val="003366"/>
                  </a:solidFill>
                  <a:latin typeface="Tahoma" panose="020B0604030504040204" pitchFamily="34" charset="0"/>
                  <a:ea typeface="楷体_GB2312" panose="02010609030101010101" pitchFamily="49" charset="-122"/>
                </a:defRPr>
              </a:lvl9pPr>
            </a:lstStyle>
            <a:p>
              <a:pPr eaLnBrk="1" hangingPunct="1">
                <a:lnSpc>
                  <a:spcPct val="90000"/>
                </a:lnSpc>
                <a:spcBef>
                  <a:spcPct val="0"/>
                </a:spcBef>
                <a:buClrTx/>
                <a:buSzPct val="100000"/>
              </a:pPr>
              <a:endParaRPr lang="zh-CN" altLang="en-US" b="1" u="none">
                <a:solidFill>
                  <a:srgbClr val="FF0000"/>
                </a:solidFill>
                <a:latin typeface="Century Schoolbook" panose="02040604050505020304" pitchFamily="18" charset="0"/>
                <a:ea typeface="黑体" panose="02010609060101010101" pitchFamily="49" charset="-122"/>
              </a:endParaRPr>
            </a:p>
          </p:txBody>
        </p:sp>
      </p:grpSp>
      <p:grpSp>
        <p:nvGrpSpPr>
          <p:cNvPr id="52" name="Group 119">
            <a:extLst>
              <a:ext uri="{FF2B5EF4-FFF2-40B4-BE49-F238E27FC236}">
                <a16:creationId xmlns:a16="http://schemas.microsoft.com/office/drawing/2014/main" id="{956D9B54-1D87-42ED-A258-0E75745110A0}"/>
              </a:ext>
            </a:extLst>
          </p:cNvPr>
          <p:cNvGrpSpPr>
            <a:grpSpLocks/>
          </p:cNvGrpSpPr>
          <p:nvPr/>
        </p:nvGrpSpPr>
        <p:grpSpPr bwMode="auto">
          <a:xfrm>
            <a:off x="7982837" y="3813214"/>
            <a:ext cx="831850" cy="633412"/>
            <a:chOff x="3952" y="1248"/>
            <a:chExt cx="524" cy="399"/>
          </a:xfrm>
        </p:grpSpPr>
        <p:sp>
          <p:nvSpPr>
            <p:cNvPr id="53" name="Text Box 120">
              <a:extLst>
                <a:ext uri="{FF2B5EF4-FFF2-40B4-BE49-F238E27FC236}">
                  <a16:creationId xmlns:a16="http://schemas.microsoft.com/office/drawing/2014/main" id="{8DF48A06-3A25-444B-8C43-6BDAD6CB8EB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52" y="1248"/>
              <a:ext cx="524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rgbClr val="003366"/>
                  </a:solidFill>
                  <a:latin typeface="Tahoma" panose="020B0604030504040204" pitchFamily="34" charset="0"/>
                  <a:ea typeface="楷体_GB2312" panose="0201060903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600">
                  <a:solidFill>
                    <a:srgbClr val="003366"/>
                  </a:solidFill>
                  <a:latin typeface="Tahoma" panose="020B0604030504040204" pitchFamily="34" charset="0"/>
                  <a:ea typeface="楷体_GB2312" panose="0201060903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rgbClr val="003366"/>
                  </a:solidFill>
                  <a:latin typeface="Tahoma" panose="020B0604030504040204" pitchFamily="34" charset="0"/>
                  <a:ea typeface="楷体_GB2312" panose="02010609030101010101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400">
                  <a:solidFill>
                    <a:srgbClr val="003366"/>
                  </a:solidFill>
                  <a:latin typeface="Tahoma" panose="020B0604030504040204" pitchFamily="34" charset="0"/>
                  <a:ea typeface="楷体_GB2312" panose="02010609030101010101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rgbClr val="003366"/>
                  </a:solidFill>
                  <a:latin typeface="Tahoma" panose="020B0604030504040204" pitchFamily="34" charset="0"/>
                  <a:ea typeface="楷体_GB2312" panose="0201060903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rgbClr val="003366"/>
                  </a:solidFill>
                  <a:latin typeface="Tahoma" panose="020B0604030504040204" pitchFamily="34" charset="0"/>
                  <a:ea typeface="楷体_GB2312" panose="0201060903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rgbClr val="003366"/>
                  </a:solidFill>
                  <a:latin typeface="Tahoma" panose="020B0604030504040204" pitchFamily="34" charset="0"/>
                  <a:ea typeface="楷体_GB2312" panose="0201060903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rgbClr val="003366"/>
                  </a:solidFill>
                  <a:latin typeface="Tahoma" panose="020B0604030504040204" pitchFamily="34" charset="0"/>
                  <a:ea typeface="楷体_GB2312" panose="0201060903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rgbClr val="003366"/>
                  </a:solidFill>
                  <a:latin typeface="Tahoma" panose="020B0604030504040204" pitchFamily="34" charset="0"/>
                  <a:ea typeface="楷体_GB2312" panose="02010609030101010101" pitchFamily="49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b="1" u="none" dirty="0">
                  <a:solidFill>
                    <a:srgbClr val="FF0000"/>
                  </a:solidFill>
                  <a:latin typeface="Century Schoolbook" panose="02040604050505020304" pitchFamily="18" charset="0"/>
                  <a:ea typeface="宋体" panose="02010600030101010101" pitchFamily="2" charset="-122"/>
                </a:rPr>
                <a:t>C</a:t>
              </a:r>
            </a:p>
          </p:txBody>
        </p:sp>
        <p:sp>
          <p:nvSpPr>
            <p:cNvPr id="54" name="Oval 121">
              <a:extLst>
                <a:ext uri="{FF2B5EF4-FFF2-40B4-BE49-F238E27FC236}">
                  <a16:creationId xmlns:a16="http://schemas.microsoft.com/office/drawing/2014/main" id="{33095813-3519-42E2-BD85-CCEA228444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94" y="1533"/>
              <a:ext cx="136" cy="114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rgbClr val="003366"/>
                  </a:solidFill>
                  <a:latin typeface="Tahoma" panose="020B0604030504040204" pitchFamily="34" charset="0"/>
                  <a:ea typeface="楷体_GB2312" panose="0201060903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600">
                  <a:solidFill>
                    <a:srgbClr val="003366"/>
                  </a:solidFill>
                  <a:latin typeface="Tahoma" panose="020B0604030504040204" pitchFamily="34" charset="0"/>
                  <a:ea typeface="楷体_GB2312" panose="0201060903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rgbClr val="003366"/>
                  </a:solidFill>
                  <a:latin typeface="Tahoma" panose="020B0604030504040204" pitchFamily="34" charset="0"/>
                  <a:ea typeface="楷体_GB2312" panose="02010609030101010101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400">
                  <a:solidFill>
                    <a:srgbClr val="003366"/>
                  </a:solidFill>
                  <a:latin typeface="Tahoma" panose="020B0604030504040204" pitchFamily="34" charset="0"/>
                  <a:ea typeface="楷体_GB2312" panose="02010609030101010101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rgbClr val="003366"/>
                  </a:solidFill>
                  <a:latin typeface="Tahoma" panose="020B0604030504040204" pitchFamily="34" charset="0"/>
                  <a:ea typeface="楷体_GB2312" panose="0201060903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rgbClr val="003366"/>
                  </a:solidFill>
                  <a:latin typeface="Tahoma" panose="020B0604030504040204" pitchFamily="34" charset="0"/>
                  <a:ea typeface="楷体_GB2312" panose="0201060903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rgbClr val="003366"/>
                  </a:solidFill>
                  <a:latin typeface="Tahoma" panose="020B0604030504040204" pitchFamily="34" charset="0"/>
                  <a:ea typeface="楷体_GB2312" panose="0201060903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rgbClr val="003366"/>
                  </a:solidFill>
                  <a:latin typeface="Tahoma" panose="020B0604030504040204" pitchFamily="34" charset="0"/>
                  <a:ea typeface="楷体_GB2312" panose="0201060903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rgbClr val="003366"/>
                  </a:solidFill>
                  <a:latin typeface="Tahoma" panose="020B0604030504040204" pitchFamily="34" charset="0"/>
                  <a:ea typeface="楷体_GB2312" panose="02010609030101010101" pitchFamily="49" charset="-122"/>
                </a:defRPr>
              </a:lvl9pPr>
            </a:lstStyle>
            <a:p>
              <a:pPr eaLnBrk="1" hangingPunct="1">
                <a:lnSpc>
                  <a:spcPct val="90000"/>
                </a:lnSpc>
                <a:spcBef>
                  <a:spcPct val="0"/>
                </a:spcBef>
                <a:buClrTx/>
                <a:buSzPct val="100000"/>
              </a:pPr>
              <a:endParaRPr lang="zh-CN" altLang="en-US" b="1" u="none">
                <a:solidFill>
                  <a:srgbClr val="FF0000"/>
                </a:solidFill>
                <a:latin typeface="Century Schoolbook" panose="02040604050505020304" pitchFamily="18" charset="0"/>
                <a:ea typeface="黑体" panose="02010609060101010101" pitchFamily="49" charset="-122"/>
              </a:endParaRPr>
            </a:p>
          </p:txBody>
        </p:sp>
      </p:grpSp>
      <p:grpSp>
        <p:nvGrpSpPr>
          <p:cNvPr id="55" name="Group 122">
            <a:extLst>
              <a:ext uri="{FF2B5EF4-FFF2-40B4-BE49-F238E27FC236}">
                <a16:creationId xmlns:a16="http://schemas.microsoft.com/office/drawing/2014/main" id="{DB200EDA-5EBA-4E37-A558-A5D424EC9EBC}"/>
              </a:ext>
            </a:extLst>
          </p:cNvPr>
          <p:cNvGrpSpPr>
            <a:grpSpLocks/>
          </p:cNvGrpSpPr>
          <p:nvPr/>
        </p:nvGrpSpPr>
        <p:grpSpPr bwMode="auto">
          <a:xfrm>
            <a:off x="6662040" y="4803814"/>
            <a:ext cx="754063" cy="523875"/>
            <a:chOff x="3120" y="1872"/>
            <a:chExt cx="475" cy="330"/>
          </a:xfrm>
        </p:grpSpPr>
        <p:sp>
          <p:nvSpPr>
            <p:cNvPr id="56" name="Text Box 123">
              <a:extLst>
                <a:ext uri="{FF2B5EF4-FFF2-40B4-BE49-F238E27FC236}">
                  <a16:creationId xmlns:a16="http://schemas.microsoft.com/office/drawing/2014/main" id="{55AF4D3A-931E-4F44-92B4-AE5A98BC1B3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20" y="1872"/>
              <a:ext cx="288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rgbClr val="003366"/>
                  </a:solidFill>
                  <a:latin typeface="Tahoma" panose="020B0604030504040204" pitchFamily="34" charset="0"/>
                  <a:ea typeface="楷体_GB2312" panose="0201060903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600">
                  <a:solidFill>
                    <a:srgbClr val="003366"/>
                  </a:solidFill>
                  <a:latin typeface="Tahoma" panose="020B0604030504040204" pitchFamily="34" charset="0"/>
                  <a:ea typeface="楷体_GB2312" panose="0201060903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rgbClr val="003366"/>
                  </a:solidFill>
                  <a:latin typeface="Tahoma" panose="020B0604030504040204" pitchFamily="34" charset="0"/>
                  <a:ea typeface="楷体_GB2312" panose="02010609030101010101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400">
                  <a:solidFill>
                    <a:srgbClr val="003366"/>
                  </a:solidFill>
                  <a:latin typeface="Tahoma" panose="020B0604030504040204" pitchFamily="34" charset="0"/>
                  <a:ea typeface="楷体_GB2312" panose="02010609030101010101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rgbClr val="003366"/>
                  </a:solidFill>
                  <a:latin typeface="Tahoma" panose="020B0604030504040204" pitchFamily="34" charset="0"/>
                  <a:ea typeface="楷体_GB2312" panose="0201060903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rgbClr val="003366"/>
                  </a:solidFill>
                  <a:latin typeface="Tahoma" panose="020B0604030504040204" pitchFamily="34" charset="0"/>
                  <a:ea typeface="楷体_GB2312" panose="0201060903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rgbClr val="003366"/>
                  </a:solidFill>
                  <a:latin typeface="Tahoma" panose="020B0604030504040204" pitchFamily="34" charset="0"/>
                  <a:ea typeface="楷体_GB2312" panose="0201060903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rgbClr val="003366"/>
                  </a:solidFill>
                  <a:latin typeface="Tahoma" panose="020B0604030504040204" pitchFamily="34" charset="0"/>
                  <a:ea typeface="楷体_GB2312" panose="0201060903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rgbClr val="003366"/>
                  </a:solidFill>
                  <a:latin typeface="Tahoma" panose="020B0604030504040204" pitchFamily="34" charset="0"/>
                  <a:ea typeface="楷体_GB2312" panose="02010609030101010101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b="1" u="none">
                  <a:solidFill>
                    <a:srgbClr val="FF0000"/>
                  </a:solidFill>
                  <a:latin typeface="Century Schoolbook" panose="02040604050505020304" pitchFamily="18" charset="0"/>
                  <a:ea typeface="宋体" panose="02010600030101010101" pitchFamily="2" charset="-122"/>
                </a:rPr>
                <a:t>A</a:t>
              </a:r>
            </a:p>
          </p:txBody>
        </p:sp>
        <p:sp>
          <p:nvSpPr>
            <p:cNvPr id="57" name="Oval 124">
              <a:extLst>
                <a:ext uri="{FF2B5EF4-FFF2-40B4-BE49-F238E27FC236}">
                  <a16:creationId xmlns:a16="http://schemas.microsoft.com/office/drawing/2014/main" id="{D99BD691-7366-4F36-BCC5-DD6B1B5A22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9" y="1988"/>
              <a:ext cx="136" cy="114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rgbClr val="003366"/>
                  </a:solidFill>
                  <a:latin typeface="Tahoma" panose="020B0604030504040204" pitchFamily="34" charset="0"/>
                  <a:ea typeface="楷体_GB2312" panose="0201060903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600">
                  <a:solidFill>
                    <a:srgbClr val="003366"/>
                  </a:solidFill>
                  <a:latin typeface="Tahoma" panose="020B0604030504040204" pitchFamily="34" charset="0"/>
                  <a:ea typeface="楷体_GB2312" panose="0201060903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rgbClr val="003366"/>
                  </a:solidFill>
                  <a:latin typeface="Tahoma" panose="020B0604030504040204" pitchFamily="34" charset="0"/>
                  <a:ea typeface="楷体_GB2312" panose="02010609030101010101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400">
                  <a:solidFill>
                    <a:srgbClr val="003366"/>
                  </a:solidFill>
                  <a:latin typeface="Tahoma" panose="020B0604030504040204" pitchFamily="34" charset="0"/>
                  <a:ea typeface="楷体_GB2312" panose="02010609030101010101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rgbClr val="003366"/>
                  </a:solidFill>
                  <a:latin typeface="Tahoma" panose="020B0604030504040204" pitchFamily="34" charset="0"/>
                  <a:ea typeface="楷体_GB2312" panose="0201060903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rgbClr val="003366"/>
                  </a:solidFill>
                  <a:latin typeface="Tahoma" panose="020B0604030504040204" pitchFamily="34" charset="0"/>
                  <a:ea typeface="楷体_GB2312" panose="0201060903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rgbClr val="003366"/>
                  </a:solidFill>
                  <a:latin typeface="Tahoma" panose="020B0604030504040204" pitchFamily="34" charset="0"/>
                  <a:ea typeface="楷体_GB2312" panose="0201060903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rgbClr val="003366"/>
                  </a:solidFill>
                  <a:latin typeface="Tahoma" panose="020B0604030504040204" pitchFamily="34" charset="0"/>
                  <a:ea typeface="楷体_GB2312" panose="0201060903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rgbClr val="003366"/>
                  </a:solidFill>
                  <a:latin typeface="Tahoma" panose="020B0604030504040204" pitchFamily="34" charset="0"/>
                  <a:ea typeface="楷体_GB2312" panose="02010609030101010101" pitchFamily="49" charset="-122"/>
                </a:defRPr>
              </a:lvl9pPr>
            </a:lstStyle>
            <a:p>
              <a:pPr eaLnBrk="1" hangingPunct="1">
                <a:lnSpc>
                  <a:spcPct val="90000"/>
                </a:lnSpc>
                <a:spcBef>
                  <a:spcPct val="0"/>
                </a:spcBef>
                <a:buClrTx/>
                <a:buSzPct val="100000"/>
              </a:pPr>
              <a:endParaRPr lang="zh-CN" altLang="en-US" b="1" u="none">
                <a:solidFill>
                  <a:srgbClr val="FF0000"/>
                </a:solidFill>
                <a:latin typeface="Century Schoolbook" panose="02040604050505020304" pitchFamily="18" charset="0"/>
                <a:ea typeface="黑体" panose="02010609060101010101" pitchFamily="49" charset="-122"/>
              </a:endParaRPr>
            </a:p>
          </p:txBody>
        </p:sp>
      </p:grpSp>
      <p:grpSp>
        <p:nvGrpSpPr>
          <p:cNvPr id="58" name="Group 125">
            <a:extLst>
              <a:ext uri="{FF2B5EF4-FFF2-40B4-BE49-F238E27FC236}">
                <a16:creationId xmlns:a16="http://schemas.microsoft.com/office/drawing/2014/main" id="{38D447AD-EF3E-4AF9-B92B-659363A0B711}"/>
              </a:ext>
            </a:extLst>
          </p:cNvPr>
          <p:cNvGrpSpPr>
            <a:grpSpLocks/>
          </p:cNvGrpSpPr>
          <p:nvPr/>
        </p:nvGrpSpPr>
        <p:grpSpPr bwMode="auto">
          <a:xfrm>
            <a:off x="8208265" y="5591216"/>
            <a:ext cx="1150938" cy="639763"/>
            <a:chOff x="4094" y="2368"/>
            <a:chExt cx="725" cy="403"/>
          </a:xfrm>
        </p:grpSpPr>
        <p:sp>
          <p:nvSpPr>
            <p:cNvPr id="59" name="Text Box 126">
              <a:extLst>
                <a:ext uri="{FF2B5EF4-FFF2-40B4-BE49-F238E27FC236}">
                  <a16:creationId xmlns:a16="http://schemas.microsoft.com/office/drawing/2014/main" id="{03DC197E-BCDC-449E-A4FF-275674CE39B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69" y="2444"/>
              <a:ext cx="650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rgbClr val="003366"/>
                  </a:solidFill>
                  <a:latin typeface="Tahoma" panose="020B0604030504040204" pitchFamily="34" charset="0"/>
                  <a:ea typeface="楷体_GB2312" panose="0201060903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600">
                  <a:solidFill>
                    <a:srgbClr val="003366"/>
                  </a:solidFill>
                  <a:latin typeface="Tahoma" panose="020B0604030504040204" pitchFamily="34" charset="0"/>
                  <a:ea typeface="楷体_GB2312" panose="0201060903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rgbClr val="003366"/>
                  </a:solidFill>
                  <a:latin typeface="Tahoma" panose="020B0604030504040204" pitchFamily="34" charset="0"/>
                  <a:ea typeface="楷体_GB2312" panose="02010609030101010101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400">
                  <a:solidFill>
                    <a:srgbClr val="003366"/>
                  </a:solidFill>
                  <a:latin typeface="Tahoma" panose="020B0604030504040204" pitchFamily="34" charset="0"/>
                  <a:ea typeface="楷体_GB2312" panose="02010609030101010101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rgbClr val="003366"/>
                  </a:solidFill>
                  <a:latin typeface="Tahoma" panose="020B0604030504040204" pitchFamily="34" charset="0"/>
                  <a:ea typeface="楷体_GB2312" panose="0201060903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rgbClr val="003366"/>
                  </a:solidFill>
                  <a:latin typeface="Tahoma" panose="020B0604030504040204" pitchFamily="34" charset="0"/>
                  <a:ea typeface="楷体_GB2312" panose="0201060903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rgbClr val="003366"/>
                  </a:solidFill>
                  <a:latin typeface="Tahoma" panose="020B0604030504040204" pitchFamily="34" charset="0"/>
                  <a:ea typeface="楷体_GB2312" panose="0201060903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rgbClr val="003366"/>
                  </a:solidFill>
                  <a:latin typeface="Tahoma" panose="020B0604030504040204" pitchFamily="34" charset="0"/>
                  <a:ea typeface="楷体_GB2312" panose="0201060903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rgbClr val="003366"/>
                  </a:solidFill>
                  <a:latin typeface="Tahoma" panose="020B0604030504040204" pitchFamily="34" charset="0"/>
                  <a:ea typeface="楷体_GB2312" panose="02010609030101010101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b="1" u="none">
                  <a:solidFill>
                    <a:srgbClr val="FF0000"/>
                  </a:solidFill>
                  <a:latin typeface="Century Schoolbook" panose="02040604050505020304" pitchFamily="18" charset="0"/>
                  <a:ea typeface="宋体" panose="02010600030101010101" pitchFamily="2" charset="-122"/>
                </a:rPr>
                <a:t>D</a:t>
              </a:r>
            </a:p>
          </p:txBody>
        </p:sp>
        <p:sp>
          <p:nvSpPr>
            <p:cNvPr id="60" name="Oval 127">
              <a:extLst>
                <a:ext uri="{FF2B5EF4-FFF2-40B4-BE49-F238E27FC236}">
                  <a16:creationId xmlns:a16="http://schemas.microsoft.com/office/drawing/2014/main" id="{DC4EC755-87B9-40BC-85DD-35FD4A4D2B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94" y="2368"/>
              <a:ext cx="136" cy="114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rgbClr val="003366"/>
                  </a:solidFill>
                  <a:latin typeface="Tahoma" panose="020B0604030504040204" pitchFamily="34" charset="0"/>
                  <a:ea typeface="楷体_GB2312" panose="0201060903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600">
                  <a:solidFill>
                    <a:srgbClr val="003366"/>
                  </a:solidFill>
                  <a:latin typeface="Tahoma" panose="020B0604030504040204" pitchFamily="34" charset="0"/>
                  <a:ea typeface="楷体_GB2312" panose="0201060903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rgbClr val="003366"/>
                  </a:solidFill>
                  <a:latin typeface="Tahoma" panose="020B0604030504040204" pitchFamily="34" charset="0"/>
                  <a:ea typeface="楷体_GB2312" panose="02010609030101010101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400">
                  <a:solidFill>
                    <a:srgbClr val="003366"/>
                  </a:solidFill>
                  <a:latin typeface="Tahoma" panose="020B0604030504040204" pitchFamily="34" charset="0"/>
                  <a:ea typeface="楷体_GB2312" panose="02010609030101010101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rgbClr val="003366"/>
                  </a:solidFill>
                  <a:latin typeface="Tahoma" panose="020B0604030504040204" pitchFamily="34" charset="0"/>
                  <a:ea typeface="楷体_GB2312" panose="0201060903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rgbClr val="003366"/>
                  </a:solidFill>
                  <a:latin typeface="Tahoma" panose="020B0604030504040204" pitchFamily="34" charset="0"/>
                  <a:ea typeface="楷体_GB2312" panose="0201060903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rgbClr val="003366"/>
                  </a:solidFill>
                  <a:latin typeface="Tahoma" panose="020B0604030504040204" pitchFamily="34" charset="0"/>
                  <a:ea typeface="楷体_GB2312" panose="0201060903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rgbClr val="003366"/>
                  </a:solidFill>
                  <a:latin typeface="Tahoma" panose="020B0604030504040204" pitchFamily="34" charset="0"/>
                  <a:ea typeface="楷体_GB2312" panose="0201060903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rgbClr val="003366"/>
                  </a:solidFill>
                  <a:latin typeface="Tahoma" panose="020B0604030504040204" pitchFamily="34" charset="0"/>
                  <a:ea typeface="楷体_GB2312" panose="02010609030101010101" pitchFamily="49" charset="-122"/>
                </a:defRPr>
              </a:lvl9pPr>
            </a:lstStyle>
            <a:p>
              <a:pPr eaLnBrk="1" hangingPunct="1">
                <a:lnSpc>
                  <a:spcPct val="90000"/>
                </a:lnSpc>
                <a:spcBef>
                  <a:spcPct val="0"/>
                </a:spcBef>
                <a:buClrTx/>
                <a:buSzPct val="100000"/>
              </a:pPr>
              <a:endParaRPr lang="zh-CN" altLang="en-US" b="1" u="none">
                <a:solidFill>
                  <a:srgbClr val="FF0000"/>
                </a:solidFill>
                <a:latin typeface="Century Schoolbook" panose="02040604050505020304" pitchFamily="18" charset="0"/>
                <a:ea typeface="黑体" panose="02010609060101010101" pitchFamily="49" charset="-122"/>
              </a:endParaRPr>
            </a:p>
          </p:txBody>
        </p:sp>
      </p:grp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BE80EB2-4AB6-4A97-A68C-E018B1EBB09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BA8A9-FE90-4847-B2BB-91D9864F4629}" type="slidenum">
              <a:rPr lang="zh-CN" altLang="en-US" smtClean="0"/>
              <a:pPr/>
              <a:t>5</a:t>
            </a:fld>
            <a:r>
              <a:rPr lang="en-US" altLang="zh-CN"/>
              <a:t>|15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3256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00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5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000"/>
                            </p:stCondLst>
                            <p:childTnLst>
                              <p:par>
                                <p:cTn id="5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35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4000"/>
                            </p:stCondLst>
                            <p:childTnLst>
                              <p:par>
                                <p:cTn id="6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450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0"/>
                            </p:stCondLst>
                            <p:childTnLst>
                              <p:par>
                                <p:cTn id="7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500"/>
                            </p:stCondLst>
                            <p:childTnLst>
                              <p:par>
                                <p:cTn id="7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6000"/>
                            </p:stCondLst>
                            <p:childTnLst>
                              <p:par>
                                <p:cTn id="7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6500"/>
                            </p:stCondLst>
                            <p:childTnLst>
                              <p:par>
                                <p:cTn id="8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8" grpId="0"/>
      <p:bldP spid="39" grpId="0"/>
      <p:bldP spid="45" grpId="0"/>
      <p:bldP spid="46" grpId="0"/>
      <p:bldP spid="47" grpId="0"/>
      <p:bldP spid="4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"/>
          </p:nvPr>
        </p:nvSpPr>
        <p:spPr>
          <a:xfrm>
            <a:off x="516000" y="1008000"/>
            <a:ext cx="11160000" cy="4739759"/>
          </a:xfrm>
        </p:spPr>
        <p:txBody>
          <a:bodyPr/>
          <a:lstStyle/>
          <a:p>
            <a:r>
              <a:rPr lang="zh-CN" altLang="en-US" dirty="0"/>
              <a:t>定义</a:t>
            </a:r>
            <a:r>
              <a:rPr lang="en-US" altLang="zh-CN" dirty="0"/>
              <a:t>15.1  </a:t>
            </a:r>
            <a:r>
              <a:rPr lang="zh-CN" altLang="en-US" dirty="0"/>
              <a:t>欧拉回路和欧拉图</a:t>
            </a:r>
            <a:endParaRPr lang="en-US" altLang="zh-CN" dirty="0"/>
          </a:p>
          <a:p>
            <a:pPr lvl="1"/>
            <a:r>
              <a:rPr lang="en-US" altLang="zh-CN" dirty="0"/>
              <a:t>(1)</a:t>
            </a:r>
            <a:r>
              <a:rPr lang="zh-CN" altLang="en-US" dirty="0"/>
              <a:t>欧拉通路</a:t>
            </a:r>
            <a:r>
              <a:rPr lang="en-US" altLang="zh-CN" dirty="0"/>
              <a:t>: </a:t>
            </a:r>
            <a:r>
              <a:rPr lang="zh-CN" altLang="en-US" dirty="0"/>
              <a:t>经过图中每条边</a:t>
            </a:r>
            <a:r>
              <a:rPr lang="zh-CN" altLang="en-US" dirty="0">
                <a:solidFill>
                  <a:srgbClr val="FF0000"/>
                </a:solidFill>
              </a:rPr>
              <a:t>一次且仅一次</a:t>
            </a:r>
            <a:r>
              <a:rPr lang="zh-CN" altLang="en-US" dirty="0"/>
              <a:t>行遍所有顶点的通路</a:t>
            </a:r>
            <a:r>
              <a:rPr lang="en-US" altLang="zh-CN" dirty="0"/>
              <a:t>.  </a:t>
            </a:r>
          </a:p>
          <a:p>
            <a:pPr lvl="1"/>
            <a:r>
              <a:rPr lang="en-US" altLang="zh-CN" dirty="0"/>
              <a:t>(2)</a:t>
            </a:r>
            <a:r>
              <a:rPr lang="zh-CN" altLang="en-US" dirty="0"/>
              <a:t>欧拉回路</a:t>
            </a:r>
            <a:r>
              <a:rPr lang="en-US" altLang="zh-CN" dirty="0"/>
              <a:t>: </a:t>
            </a:r>
            <a:r>
              <a:rPr lang="zh-CN" altLang="en-US" dirty="0"/>
              <a:t>经过图中每条边一次且仅一次行遍所有顶点的回路</a:t>
            </a:r>
            <a:r>
              <a:rPr lang="en-US" altLang="zh-CN" dirty="0"/>
              <a:t>.</a:t>
            </a:r>
          </a:p>
          <a:p>
            <a:pPr lvl="1"/>
            <a:r>
              <a:rPr lang="en-US" altLang="zh-CN" dirty="0"/>
              <a:t>(3)</a:t>
            </a:r>
            <a:r>
              <a:rPr lang="zh-CN" altLang="en-US" dirty="0"/>
              <a:t>欧拉图</a:t>
            </a:r>
            <a:r>
              <a:rPr lang="en-US" altLang="zh-CN" dirty="0"/>
              <a:t>: </a:t>
            </a:r>
            <a:r>
              <a:rPr lang="zh-CN" altLang="en-US" dirty="0"/>
              <a:t>具有欧拉回路的图</a:t>
            </a:r>
            <a:r>
              <a:rPr lang="en-US" altLang="zh-CN" dirty="0"/>
              <a:t>.</a:t>
            </a:r>
          </a:p>
          <a:p>
            <a:pPr lvl="1"/>
            <a:r>
              <a:rPr lang="en-US" altLang="zh-CN" dirty="0"/>
              <a:t>(4)</a:t>
            </a:r>
            <a:r>
              <a:rPr lang="zh-CN" altLang="en-US" dirty="0"/>
              <a:t>半欧拉图</a:t>
            </a:r>
            <a:r>
              <a:rPr lang="en-US" altLang="zh-CN" dirty="0"/>
              <a:t>: </a:t>
            </a:r>
            <a:r>
              <a:rPr lang="zh-CN" altLang="en-US" dirty="0"/>
              <a:t>具有欧拉通路而无欧拉回路的图</a:t>
            </a:r>
            <a:r>
              <a:rPr lang="en-US" altLang="zh-CN" dirty="0"/>
              <a:t>.</a:t>
            </a:r>
          </a:p>
          <a:p>
            <a:r>
              <a:rPr lang="zh-CN" altLang="en-US" dirty="0"/>
              <a:t>几点说明</a:t>
            </a:r>
          </a:p>
          <a:p>
            <a:pPr lvl="1"/>
            <a:r>
              <a:rPr lang="zh-CN" altLang="en-US" dirty="0"/>
              <a:t>规定平凡图为欧拉图</a:t>
            </a:r>
            <a:r>
              <a:rPr lang="en-US" altLang="zh-CN" dirty="0"/>
              <a:t>.</a:t>
            </a:r>
          </a:p>
          <a:p>
            <a:pPr lvl="1"/>
            <a:r>
              <a:rPr lang="zh-CN" altLang="en-US" dirty="0"/>
              <a:t>欧拉通路是生成的简单通路，欧拉回路是生成的简单回路</a:t>
            </a:r>
            <a:r>
              <a:rPr lang="en-US" altLang="zh-CN" dirty="0"/>
              <a:t>.</a:t>
            </a:r>
          </a:p>
          <a:p>
            <a:pPr lvl="1"/>
            <a:r>
              <a:rPr lang="zh-CN" altLang="en-US" dirty="0"/>
              <a:t>环不影响图的欧拉性</a:t>
            </a:r>
            <a:r>
              <a:rPr lang="en-US" altLang="zh-CN" dirty="0"/>
              <a:t>.</a:t>
            </a:r>
          </a:p>
        </p:txBody>
      </p:sp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一、哥尼斯堡七桥问题与欧拉图</a:t>
            </a:r>
            <a:endParaRPr lang="en-US" altLang="zh-CN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9.1 </a:t>
            </a:r>
            <a:r>
              <a:rPr lang="zh-CN" altLang="en-US" dirty="0"/>
              <a:t>欧拉图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33E26EB-22A0-4DD6-A70C-795AC4FAEC3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BA8A9-FE90-4847-B2BB-91D9864F4629}" type="slidenum">
              <a:rPr lang="zh-CN" altLang="en-US" smtClean="0"/>
              <a:pPr/>
              <a:t>6</a:t>
            </a:fld>
            <a:r>
              <a:rPr lang="en-US" altLang="zh-CN"/>
              <a:t>|15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77696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25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"/>
          </p:nvPr>
        </p:nvSpPr>
        <p:spPr>
          <a:xfrm>
            <a:off x="516000" y="1008000"/>
            <a:ext cx="11160000" cy="4616648"/>
          </a:xfrm>
        </p:spPr>
        <p:txBody>
          <a:bodyPr/>
          <a:lstStyle/>
          <a:p>
            <a:r>
              <a:rPr lang="zh-CN" altLang="en-US" dirty="0"/>
              <a:t>例如</a:t>
            </a:r>
            <a:r>
              <a:rPr lang="en-US" altLang="zh-CN" dirty="0"/>
              <a:t>,</a:t>
            </a:r>
            <a:r>
              <a:rPr lang="zh-CN" altLang="en-US" dirty="0"/>
              <a:t>右图哪些是欧拉图</a:t>
            </a:r>
            <a:r>
              <a:rPr lang="en-US" altLang="zh-CN" dirty="0"/>
              <a:t>?</a:t>
            </a:r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r>
              <a:rPr lang="en-US" altLang="zh-CN" dirty="0">
                <a:latin typeface="Times New Roman" panose="02020603050405020304" pitchFamily="18" charset="0"/>
              </a:rPr>
              <a:t>(1), (4) </a:t>
            </a:r>
            <a:r>
              <a:rPr lang="zh-CN" altLang="en-US" dirty="0">
                <a:latin typeface="Times New Roman" panose="02020603050405020304" pitchFamily="18" charset="0"/>
              </a:rPr>
              <a:t>为欧拉图</a:t>
            </a:r>
            <a:r>
              <a:rPr lang="en-US" altLang="zh-CN" dirty="0">
                <a:latin typeface="Times New Roman" panose="02020603050405020304" pitchFamily="18" charset="0"/>
              </a:rPr>
              <a:t>; </a:t>
            </a:r>
          </a:p>
          <a:p>
            <a:pPr lvl="1"/>
            <a:r>
              <a:rPr lang="en-US" altLang="zh-CN" dirty="0">
                <a:latin typeface="Times New Roman" panose="02020603050405020304" pitchFamily="18" charset="0"/>
              </a:rPr>
              <a:t>(2), (5)</a:t>
            </a:r>
            <a:r>
              <a:rPr lang="zh-CN" altLang="en-US" dirty="0">
                <a:latin typeface="Times New Roman" panose="02020603050405020304" pitchFamily="18" charset="0"/>
              </a:rPr>
              <a:t>为半欧拉图</a:t>
            </a:r>
            <a:r>
              <a:rPr lang="en-US" altLang="zh-CN" dirty="0">
                <a:latin typeface="Times New Roman" panose="02020603050405020304" pitchFamily="18" charset="0"/>
              </a:rPr>
              <a:t>; </a:t>
            </a:r>
          </a:p>
          <a:p>
            <a:pPr lvl="1"/>
            <a:r>
              <a:rPr lang="en-US" altLang="zh-CN" dirty="0">
                <a:latin typeface="Times New Roman" panose="02020603050405020304" pitchFamily="18" charset="0"/>
              </a:rPr>
              <a:t>(3), (6)</a:t>
            </a:r>
            <a:r>
              <a:rPr lang="zh-CN" altLang="en-US" dirty="0">
                <a:latin typeface="Times New Roman" panose="02020603050405020304" pitchFamily="18" charset="0"/>
              </a:rPr>
              <a:t>既不是欧拉图</a:t>
            </a:r>
            <a:r>
              <a:rPr lang="en-US" altLang="zh-CN" dirty="0">
                <a:latin typeface="Times New Roman" panose="02020603050405020304" pitchFamily="18" charset="0"/>
              </a:rPr>
              <a:t>,</a:t>
            </a:r>
            <a:r>
              <a:rPr lang="zh-CN" altLang="en-US" dirty="0">
                <a:latin typeface="Times New Roman" panose="02020603050405020304" pitchFamily="18" charset="0"/>
              </a:rPr>
              <a:t>也不是半欧拉图</a:t>
            </a:r>
            <a:r>
              <a:rPr lang="en-US" altLang="zh-CN" dirty="0">
                <a:latin typeface="Times New Roman" panose="02020603050405020304" pitchFamily="18" charset="0"/>
              </a:rPr>
              <a:t>. </a:t>
            </a:r>
          </a:p>
          <a:p>
            <a:pPr lvl="1"/>
            <a:r>
              <a:rPr lang="zh-CN" altLang="en-US" dirty="0">
                <a:latin typeface="Times New Roman" panose="02020603050405020304" pitchFamily="18" charset="0"/>
              </a:rPr>
              <a:t>在</a:t>
            </a:r>
            <a:r>
              <a:rPr lang="en-US" altLang="zh-CN" dirty="0">
                <a:latin typeface="Times New Roman" panose="02020603050405020304" pitchFamily="18" charset="0"/>
              </a:rPr>
              <a:t>(3)</a:t>
            </a:r>
            <a:r>
              <a:rPr lang="zh-CN" altLang="en-US" dirty="0">
                <a:latin typeface="Times New Roman" panose="02020603050405020304" pitchFamily="18" charset="0"/>
              </a:rPr>
              <a:t>和</a:t>
            </a:r>
            <a:r>
              <a:rPr lang="en-US" altLang="zh-CN" dirty="0">
                <a:latin typeface="Times New Roman" panose="02020603050405020304" pitchFamily="18" charset="0"/>
              </a:rPr>
              <a:t>(6)</a:t>
            </a:r>
            <a:r>
              <a:rPr lang="zh-CN" altLang="en-US" dirty="0">
                <a:latin typeface="Times New Roman" panose="02020603050405020304" pitchFamily="18" charset="0"/>
              </a:rPr>
              <a:t>中各至少加几条边才能成为欧拉图？</a:t>
            </a:r>
            <a:endParaRPr lang="en-US" altLang="zh-CN" dirty="0"/>
          </a:p>
        </p:txBody>
      </p:sp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一、哥尼斯堡七桥问题与欧拉图</a:t>
            </a:r>
            <a:endParaRPr lang="en-US" altLang="zh-CN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9.1 </a:t>
            </a:r>
            <a:r>
              <a:rPr lang="zh-CN" altLang="en-US" dirty="0"/>
              <a:t>欧拉图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9D79A215-DB6D-46C3-B686-2DBF133663CD}"/>
              </a:ext>
            </a:extLst>
          </p:cNvPr>
          <p:cNvGrpSpPr/>
          <p:nvPr/>
        </p:nvGrpSpPr>
        <p:grpSpPr>
          <a:xfrm>
            <a:off x="5656667" y="1080915"/>
            <a:ext cx="5282069" cy="3211085"/>
            <a:chOff x="5656667" y="1080915"/>
            <a:chExt cx="5282069" cy="3211085"/>
          </a:xfrm>
        </p:grpSpPr>
        <p:pic>
          <p:nvPicPr>
            <p:cNvPr id="6" name="Picture 9" descr="15-22">
              <a:extLst>
                <a:ext uri="{FF2B5EF4-FFF2-40B4-BE49-F238E27FC236}">
                  <a16:creationId xmlns:a16="http://schemas.microsoft.com/office/drawing/2014/main" id="{F4C450E8-B9D7-42F1-8705-70A89C591B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56667" y="1080915"/>
              <a:ext cx="5282069" cy="28334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7B45763B-97C7-4C9A-B17D-97AE43AA44F2}"/>
                </a:ext>
              </a:extLst>
            </p:cNvPr>
            <p:cNvSpPr txBox="1"/>
            <p:nvPr/>
          </p:nvSpPr>
          <p:spPr>
            <a:xfrm>
              <a:off x="6053965" y="2323840"/>
              <a:ext cx="4667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(1)</a:t>
              </a:r>
              <a:endPara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F628FE23-D9D1-42F5-9D0C-1E61950711F4}"/>
                </a:ext>
              </a:extLst>
            </p:cNvPr>
            <p:cNvSpPr txBox="1"/>
            <p:nvPr/>
          </p:nvSpPr>
          <p:spPr>
            <a:xfrm>
              <a:off x="8001595" y="2323840"/>
              <a:ext cx="4667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(2)</a:t>
              </a:r>
              <a:endPara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AF9D0679-85CA-47B0-9D00-20CBDD2F0D8F}"/>
                </a:ext>
              </a:extLst>
            </p:cNvPr>
            <p:cNvSpPr txBox="1"/>
            <p:nvPr/>
          </p:nvSpPr>
          <p:spPr>
            <a:xfrm>
              <a:off x="9893460" y="2323840"/>
              <a:ext cx="4667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(3)</a:t>
              </a:r>
              <a:endPara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7FC95522-402D-43BE-9A79-4821BC58465F}"/>
                </a:ext>
              </a:extLst>
            </p:cNvPr>
            <p:cNvSpPr txBox="1"/>
            <p:nvPr/>
          </p:nvSpPr>
          <p:spPr>
            <a:xfrm>
              <a:off x="6048358" y="3922668"/>
              <a:ext cx="4667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(4)</a:t>
              </a:r>
              <a:endPara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FAA279CA-0F2A-4C72-B54C-240E23CB07BA}"/>
                </a:ext>
              </a:extLst>
            </p:cNvPr>
            <p:cNvSpPr txBox="1"/>
            <p:nvPr/>
          </p:nvSpPr>
          <p:spPr>
            <a:xfrm>
              <a:off x="7963620" y="3922668"/>
              <a:ext cx="4667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(5)</a:t>
              </a:r>
              <a:endPara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499699BB-B749-4984-85C6-FB5482D6F93E}"/>
                </a:ext>
              </a:extLst>
            </p:cNvPr>
            <p:cNvSpPr txBox="1"/>
            <p:nvPr/>
          </p:nvSpPr>
          <p:spPr>
            <a:xfrm>
              <a:off x="9860101" y="3922668"/>
              <a:ext cx="4667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(6)</a:t>
              </a:r>
              <a:endPara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4B0189B-C7C2-4507-BB19-9DD59923176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BA8A9-FE90-4847-B2BB-91D9864F4629}" type="slidenum">
              <a:rPr lang="zh-CN" altLang="en-US" smtClean="0"/>
              <a:pPr/>
              <a:t>7</a:t>
            </a:fld>
            <a:r>
              <a:rPr lang="en-US" altLang="zh-CN"/>
              <a:t>|15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3617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占位符 1"/>
              <p:cNvSpPr>
                <a:spLocks noGrp="1"/>
              </p:cNvSpPr>
              <p:nvPr>
                <p:ph type="body" sz="quarter" idx="1"/>
              </p:nvPr>
            </p:nvSpPr>
            <p:spPr>
              <a:xfrm>
                <a:off x="516000" y="1008000"/>
                <a:ext cx="11160000" cy="5042150"/>
              </a:xfrm>
            </p:spPr>
            <p:txBody>
              <a:bodyPr/>
              <a:lstStyle/>
              <a:p>
                <a:r>
                  <a:rPr lang="zh-CN" altLang="en-US" dirty="0"/>
                  <a:t>定理</a:t>
                </a:r>
                <a:r>
                  <a:rPr lang="en-US" altLang="zh-CN" dirty="0"/>
                  <a:t>15.1  </a:t>
                </a:r>
                <a:r>
                  <a:rPr lang="zh-CN" altLang="en-US" dirty="0"/>
                  <a:t>无向图</a:t>
                </a:r>
                <a:r>
                  <a:rPr lang="en-US" altLang="zh-CN" dirty="0"/>
                  <a:t>G</a:t>
                </a:r>
                <a:r>
                  <a:rPr lang="zh-CN" altLang="en-US" dirty="0"/>
                  <a:t>是欧拉图当且仅当</a:t>
                </a:r>
                <a:r>
                  <a:rPr lang="en-US" altLang="zh-CN" dirty="0"/>
                  <a:t>G</a:t>
                </a:r>
                <a:r>
                  <a:rPr lang="zh-CN" altLang="en-US" dirty="0"/>
                  <a:t>连通且无奇度数顶点</a:t>
                </a:r>
                <a:r>
                  <a:rPr lang="en-US" altLang="zh-CN" dirty="0"/>
                  <a:t>.</a:t>
                </a:r>
              </a:p>
              <a:p>
                <a:r>
                  <a:rPr lang="zh-CN" altLang="en-US" dirty="0"/>
                  <a:t>证明</a:t>
                </a:r>
                <a:r>
                  <a:rPr lang="en-US" altLang="zh-CN" dirty="0"/>
                  <a:t>: </a:t>
                </a:r>
                <a:r>
                  <a:rPr lang="zh-CN" altLang="en-US" sz="2800" b="1" dirty="0">
                    <a:ea typeface="楷体_GB2312" panose="02010609030101010101" pitchFamily="49" charset="-122"/>
                  </a:rPr>
                  <a:t>若</a:t>
                </a:r>
                <a:r>
                  <a:rPr lang="en-US" altLang="zh-CN" sz="2800" b="1" dirty="0">
                    <a:ea typeface="楷体_GB2312" panose="02010609030101010101" pitchFamily="49" charset="-122"/>
                  </a:rPr>
                  <a:t>G</a:t>
                </a:r>
                <a:r>
                  <a:rPr lang="zh-CN" altLang="en-US" sz="2800" b="1" dirty="0">
                    <a:ea typeface="楷体_GB2312" panose="02010609030101010101" pitchFamily="49" charset="-122"/>
                  </a:rPr>
                  <a:t>是平凡图定理成立</a:t>
                </a:r>
                <a:r>
                  <a:rPr lang="en-US" altLang="zh-CN" sz="2800" b="1" dirty="0">
                    <a:ea typeface="楷体_GB2312" panose="02010609030101010101" pitchFamily="49" charset="-122"/>
                  </a:rPr>
                  <a:t>. </a:t>
                </a:r>
                <a:r>
                  <a:rPr lang="zh-CN" altLang="en-US" sz="2800" b="1" dirty="0">
                    <a:ea typeface="楷体_GB2312" panose="02010609030101010101" pitchFamily="49" charset="-122"/>
                  </a:rPr>
                  <a:t>下设</a:t>
                </a:r>
                <a:r>
                  <a:rPr lang="en-US" altLang="zh-CN" sz="2800" b="1" dirty="0">
                    <a:ea typeface="楷体_GB2312" panose="02010609030101010101" pitchFamily="49" charset="-122"/>
                  </a:rPr>
                  <a:t>G</a:t>
                </a:r>
                <a:r>
                  <a:rPr lang="zh-CN" altLang="en-US" sz="2800" b="1" dirty="0">
                    <a:ea typeface="楷体_GB2312" panose="02010609030101010101" pitchFamily="49" charset="-122"/>
                  </a:rPr>
                  <a:t>为</a:t>
                </a:r>
                <a:r>
                  <a:rPr lang="en-US" altLang="zh-CN" sz="2800" b="1" dirty="0">
                    <a:ea typeface="楷体_GB2312" panose="02010609030101010101" pitchFamily="49" charset="-122"/>
                  </a:rPr>
                  <a:t>n</a:t>
                </a:r>
                <a:r>
                  <a:rPr lang="zh-CN" altLang="en-US" sz="2800" b="1" dirty="0">
                    <a:ea typeface="楷体_GB2312" panose="02010609030101010101" pitchFamily="49" charset="-122"/>
                  </a:rPr>
                  <a:t>阶</a:t>
                </a:r>
                <a:r>
                  <a:rPr lang="en-US" altLang="zh-CN" sz="2800" b="1" dirty="0">
                    <a:ea typeface="楷体_GB2312" panose="02010609030101010101" pitchFamily="49" charset="-122"/>
                  </a:rPr>
                  <a:t>m</a:t>
                </a:r>
                <a:r>
                  <a:rPr lang="zh-CN" altLang="en-US" sz="2800" b="1" dirty="0">
                    <a:ea typeface="楷体_GB2312" panose="02010609030101010101" pitchFamily="49" charset="-122"/>
                  </a:rPr>
                  <a:t>条边的无向图</a:t>
                </a:r>
                <a:r>
                  <a:rPr lang="en-US" altLang="zh-CN" sz="2800" b="1" dirty="0">
                    <a:ea typeface="楷体_GB2312" panose="02010609030101010101" pitchFamily="49" charset="-122"/>
                  </a:rPr>
                  <a:t>.</a:t>
                </a:r>
              </a:p>
              <a:p>
                <a:pPr lvl="1"/>
                <a:r>
                  <a:rPr lang="zh-CN" altLang="en-US" dirty="0"/>
                  <a:t>必要性  因为</a:t>
                </a:r>
                <a:r>
                  <a:rPr lang="en-US" altLang="zh-CN" dirty="0"/>
                  <a:t>G</a:t>
                </a:r>
                <a:r>
                  <a:rPr lang="zh-CN" altLang="en-US" dirty="0"/>
                  <a:t>是欧拉图</a:t>
                </a:r>
                <a:r>
                  <a:rPr lang="en-US" altLang="zh-CN" dirty="0"/>
                  <a:t>, </a:t>
                </a:r>
                <a:r>
                  <a:rPr lang="zh-CN" altLang="en-US" dirty="0"/>
                  <a:t>设</a:t>
                </a:r>
                <a:r>
                  <a:rPr lang="en-US" altLang="zh-CN" dirty="0"/>
                  <a:t>C</a:t>
                </a:r>
                <a:r>
                  <a:rPr lang="zh-CN" altLang="en-US" dirty="0"/>
                  <a:t>为</a:t>
                </a:r>
                <a:r>
                  <a:rPr lang="en-US" altLang="zh-CN" dirty="0"/>
                  <a:t>G</a:t>
                </a:r>
                <a:r>
                  <a:rPr lang="zh-CN" altLang="en-US" dirty="0"/>
                  <a:t>中任意一条欧拉回路</a:t>
                </a:r>
                <a:r>
                  <a:rPr lang="en-US" altLang="zh-CN" dirty="0"/>
                  <a:t>.</a:t>
                </a:r>
              </a:p>
              <a:p>
                <a:pPr marL="900000" lvl="1" indent="0">
                  <a:buNone/>
                </a:pPr>
                <a:r>
                  <a:rPr lang="en-US" altLang="zh-CN" dirty="0"/>
                  <a:t>(1)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∀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  <m:t>𝒗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  <m:t>𝒊</m:t>
                        </m:r>
                      </m:sub>
                    </m:sSub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,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  <m:t>𝒗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  <m:t>𝒋</m:t>
                        </m:r>
                      </m:sub>
                    </m:sSub>
                  </m:oMath>
                </a14:m>
                <a:r>
                  <a:rPr lang="en-US" altLang="zh-CN" dirty="0">
                    <a:sym typeface="Symbol" panose="05050102010706020507" pitchFamily="18" charset="2"/>
                  </a:rPr>
                  <a:t></a:t>
                </a:r>
                <a:r>
                  <a:rPr lang="en-US" altLang="zh-CN" dirty="0"/>
                  <a:t>V(G), </a:t>
                </a:r>
                <a:r>
                  <a:rPr lang="zh-CN" altLang="en-US" dirty="0"/>
                  <a:t>则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  <m:t>𝒗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  <m:t>𝒊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,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  <m:t>𝒗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  <m:t>𝒋</m:t>
                        </m:r>
                      </m:sub>
                    </m:sSub>
                  </m:oMath>
                </a14:m>
                <a:r>
                  <a:rPr lang="zh-CN" altLang="en-US" dirty="0"/>
                  <a:t>都在</a:t>
                </a:r>
                <a:r>
                  <a:rPr lang="en-US" altLang="zh-CN" dirty="0"/>
                  <a:t>C</a:t>
                </a:r>
                <a:r>
                  <a:rPr lang="zh-CN" altLang="en-US" dirty="0"/>
                  <a:t>上</a:t>
                </a:r>
                <a:r>
                  <a:rPr lang="en-US" altLang="zh-CN" dirty="0"/>
                  <a:t>, </a:t>
                </a:r>
                <a:r>
                  <a:rPr lang="zh-CN" altLang="en-US" dirty="0"/>
                  <a:t>因而连通</a:t>
                </a:r>
                <a:r>
                  <a:rPr lang="en-US" altLang="zh-CN" dirty="0"/>
                  <a:t>, </a:t>
                </a:r>
                <a:r>
                  <a:rPr lang="zh-CN" altLang="en-US" dirty="0"/>
                  <a:t>所以</a:t>
                </a:r>
                <a:r>
                  <a:rPr lang="en-US" altLang="zh-CN" dirty="0"/>
                  <a:t>G</a:t>
                </a:r>
                <a:r>
                  <a:rPr lang="zh-CN" altLang="en-US" dirty="0"/>
                  <a:t>连通</a:t>
                </a:r>
                <a:r>
                  <a:rPr lang="en-US" altLang="zh-CN" dirty="0"/>
                  <a:t>.</a:t>
                </a:r>
              </a:p>
              <a:p>
                <a:pPr marL="900000" lvl="1" indent="0">
                  <a:buNone/>
                </a:pPr>
                <a:r>
                  <a:rPr lang="en-US" altLang="zh-CN" dirty="0"/>
                  <a:t>(2)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∀</m:t>
                    </m:r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  <m:t>𝒗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altLang="zh-CN" dirty="0">
                    <a:sym typeface="Symbol" panose="05050102010706020507" pitchFamily="18" charset="2"/>
                  </a:rPr>
                  <a:t></a:t>
                </a:r>
                <a:r>
                  <a:rPr lang="en-US" altLang="zh-CN" dirty="0"/>
                  <a:t>V(G),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  <m:t>𝒗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zh-CN" altLang="en-US" dirty="0"/>
                  <a:t>在</a:t>
                </a:r>
                <a:r>
                  <a:rPr lang="en-US" altLang="zh-CN" dirty="0"/>
                  <a:t>C</a:t>
                </a:r>
                <a:r>
                  <a:rPr lang="zh-CN" altLang="en-US" dirty="0"/>
                  <a:t>上每出现一次度数增加</a:t>
                </a:r>
                <a:r>
                  <a:rPr lang="en-US" altLang="zh-CN" dirty="0"/>
                  <a:t>2, </a:t>
                </a:r>
                <a:r>
                  <a:rPr lang="zh-CN" altLang="en-US" dirty="0"/>
                  <a:t>所以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  <m:t>𝒗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zh-CN" altLang="en-US" dirty="0"/>
                  <a:t>的度数为偶数</a:t>
                </a:r>
                <a:r>
                  <a:rPr lang="en-US" altLang="zh-CN" dirty="0"/>
                  <a:t>, </a:t>
                </a:r>
                <a:r>
                  <a:rPr lang="zh-CN" altLang="en-US" dirty="0"/>
                  <a:t>所以</a:t>
                </a:r>
                <a:r>
                  <a:rPr lang="en-US" altLang="zh-CN" dirty="0"/>
                  <a:t>G</a:t>
                </a:r>
                <a:r>
                  <a:rPr lang="zh-CN" altLang="en-US" dirty="0"/>
                  <a:t>中无奇度数顶点</a:t>
                </a:r>
                <a:r>
                  <a:rPr lang="en-US" altLang="zh-CN" dirty="0"/>
                  <a:t>. </a:t>
                </a:r>
              </a:p>
              <a:p>
                <a:pPr lvl="1"/>
                <a:r>
                  <a:rPr lang="zh-CN" altLang="en-US" dirty="0"/>
                  <a:t>充分性  对边数</a:t>
                </a:r>
                <a:r>
                  <a:rPr lang="en-US" altLang="zh-CN" dirty="0"/>
                  <a:t>m</a:t>
                </a:r>
                <a:r>
                  <a:rPr lang="zh-CN" altLang="en-US" dirty="0"/>
                  <a:t>做归纳法</a:t>
                </a:r>
                <a:r>
                  <a:rPr lang="en-US" altLang="zh-CN" dirty="0"/>
                  <a:t>.</a:t>
                </a:r>
              </a:p>
              <a:p>
                <a:pPr marL="900000" lvl="1" indent="0">
                  <a:buNone/>
                </a:pPr>
                <a:r>
                  <a:rPr lang="en-US" altLang="zh-CN" dirty="0"/>
                  <a:t>(1)m=1</a:t>
                </a:r>
                <a:r>
                  <a:rPr lang="zh-CN" altLang="en-US" dirty="0"/>
                  <a:t>时</a:t>
                </a:r>
                <a:r>
                  <a:rPr lang="en-US" altLang="zh-CN" dirty="0"/>
                  <a:t>, </a:t>
                </a:r>
                <a:r>
                  <a:rPr lang="zh-CN" altLang="en-US" dirty="0"/>
                  <a:t>由于</a:t>
                </a:r>
                <a:r>
                  <a:rPr lang="en-US" altLang="zh-CN" dirty="0"/>
                  <a:t>G</a:t>
                </a:r>
                <a:r>
                  <a:rPr lang="zh-CN" altLang="en-US" dirty="0"/>
                  <a:t>连通且无奇度数顶点</a:t>
                </a:r>
                <a:r>
                  <a:rPr lang="en-US" altLang="zh-CN" dirty="0"/>
                  <a:t>, </a:t>
                </a:r>
                <a:r>
                  <a:rPr lang="zh-CN" altLang="en-US" dirty="0"/>
                  <a:t>所以</a:t>
                </a:r>
                <a:r>
                  <a:rPr lang="en-US" altLang="zh-CN" dirty="0"/>
                  <a:t>G</a:t>
                </a:r>
                <a:r>
                  <a:rPr lang="zh-CN" altLang="en-US" dirty="0"/>
                  <a:t>只能是一个环</a:t>
                </a:r>
                <a:r>
                  <a:rPr lang="en-US" altLang="zh-CN" dirty="0"/>
                  <a:t>, </a:t>
                </a:r>
                <a:r>
                  <a:rPr lang="zh-CN" altLang="en-US" dirty="0"/>
                  <a:t>因而</a:t>
                </a:r>
                <a:r>
                  <a:rPr lang="en-US" altLang="zh-CN" dirty="0"/>
                  <a:t>G</a:t>
                </a:r>
                <a:r>
                  <a:rPr lang="zh-CN" altLang="en-US" dirty="0"/>
                  <a:t>是欧拉图</a:t>
                </a:r>
                <a:r>
                  <a:rPr lang="en-US" altLang="zh-CN" dirty="0"/>
                  <a:t>.</a:t>
                </a:r>
              </a:p>
              <a:p>
                <a:pPr marL="900000" lvl="1" indent="0">
                  <a:buNone/>
                </a:pPr>
                <a:r>
                  <a:rPr lang="en-US" altLang="zh-CN" dirty="0"/>
                  <a:t>(2)</a:t>
                </a:r>
                <a:r>
                  <a:rPr lang="zh-CN" altLang="en-US" dirty="0"/>
                  <a:t>设</a:t>
                </a:r>
                <a:r>
                  <a:rPr lang="en-US" altLang="zh-CN" dirty="0" err="1"/>
                  <a:t>m</a:t>
                </a:r>
                <a:r>
                  <a:rPr lang="en-US" altLang="zh-CN" dirty="0" err="1">
                    <a:sym typeface="Symbol" panose="05050102010706020507" pitchFamily="18" charset="2"/>
                  </a:rPr>
                  <a:t></a:t>
                </a:r>
                <a:r>
                  <a:rPr lang="en-US" altLang="zh-CN" dirty="0" err="1"/>
                  <a:t>k</a:t>
                </a:r>
                <a:r>
                  <a:rPr lang="zh-CN" altLang="en-US" dirty="0"/>
                  <a:t>（</a:t>
                </a:r>
                <a:r>
                  <a:rPr lang="en-US" altLang="zh-CN" dirty="0"/>
                  <a:t>k</a:t>
                </a:r>
                <a:r>
                  <a:rPr lang="en-US" altLang="zh-CN" dirty="0">
                    <a:sym typeface="Symbol" panose="05050102010706020507" pitchFamily="18" charset="2"/>
                  </a:rPr>
                  <a:t></a:t>
                </a:r>
                <a:r>
                  <a:rPr lang="en-US" altLang="zh-CN" dirty="0"/>
                  <a:t>1</a:t>
                </a:r>
                <a:r>
                  <a:rPr lang="zh-CN" altLang="en-US" dirty="0"/>
                  <a:t>）时结论为真</a:t>
                </a:r>
                <a:r>
                  <a:rPr lang="en-US" altLang="zh-CN" dirty="0"/>
                  <a:t>, m=k+1</a:t>
                </a:r>
                <a:r>
                  <a:rPr lang="zh-CN" altLang="en-US" dirty="0"/>
                  <a:t>时如下证明：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2" name="文本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"/>
              </p:nvPr>
            </p:nvSpPr>
            <p:spPr>
              <a:xfrm>
                <a:off x="516000" y="1008000"/>
                <a:ext cx="11160000" cy="5042150"/>
              </a:xfrm>
              <a:blipFill>
                <a:blip r:embed="rId2"/>
                <a:stretch>
                  <a:fillRect l="-1148" t="-1814" r="-1148" b="-25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二、无向欧拉图的判定定理</a:t>
            </a:r>
            <a:endParaRPr lang="en-US" altLang="zh-CN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9.1 </a:t>
            </a:r>
            <a:r>
              <a:rPr lang="zh-CN" altLang="en-US" dirty="0"/>
              <a:t>欧拉图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B7985E4-849E-4083-8BCD-F7D5557F839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BA8A9-FE90-4847-B2BB-91D9864F4629}" type="slidenum">
              <a:rPr lang="zh-CN" altLang="en-US" smtClean="0"/>
              <a:pPr/>
              <a:t>8</a:t>
            </a:fld>
            <a:r>
              <a:rPr lang="en-US" altLang="zh-CN"/>
              <a:t>|15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3197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占位符 1"/>
              <p:cNvSpPr>
                <a:spLocks noGrp="1"/>
              </p:cNvSpPr>
              <p:nvPr>
                <p:ph type="body" sz="quarter" idx="1"/>
              </p:nvPr>
            </p:nvSpPr>
            <p:spPr>
              <a:xfrm>
                <a:off x="516000" y="1008000"/>
                <a:ext cx="11160000" cy="5155257"/>
              </a:xfrm>
            </p:spPr>
            <p:txBody>
              <a:bodyPr/>
              <a:lstStyle/>
              <a:p>
                <a:r>
                  <a:rPr lang="zh-CN" altLang="en-US" dirty="0"/>
                  <a:t>定理</a:t>
                </a:r>
                <a:r>
                  <a:rPr lang="en-US" altLang="zh-CN" dirty="0"/>
                  <a:t>15.1  </a:t>
                </a:r>
                <a:r>
                  <a:rPr lang="zh-CN" altLang="en-US" dirty="0"/>
                  <a:t>无向图</a:t>
                </a:r>
                <a:r>
                  <a:rPr lang="en-US" altLang="zh-CN" dirty="0"/>
                  <a:t>G</a:t>
                </a:r>
                <a:r>
                  <a:rPr lang="zh-CN" altLang="en-US" dirty="0"/>
                  <a:t>是欧拉图当且仅当</a:t>
                </a:r>
                <a:r>
                  <a:rPr lang="en-US" altLang="zh-CN" dirty="0"/>
                  <a:t>G</a:t>
                </a:r>
                <a:r>
                  <a:rPr lang="zh-CN" altLang="en-US" dirty="0"/>
                  <a:t>连通且无奇度数顶点</a:t>
                </a:r>
                <a:r>
                  <a:rPr lang="en-US" altLang="zh-CN" dirty="0"/>
                  <a:t>.</a:t>
                </a:r>
              </a:p>
              <a:p>
                <a:r>
                  <a:rPr lang="zh-CN" altLang="en-US" dirty="0"/>
                  <a:t>证明</a:t>
                </a:r>
                <a:r>
                  <a:rPr lang="en-US" altLang="zh-CN" dirty="0"/>
                  <a:t>: </a:t>
                </a:r>
                <a:r>
                  <a:rPr lang="zh-CN" altLang="en-US" sz="2800" b="1" dirty="0">
                    <a:ea typeface="楷体_GB2312" panose="02010609030101010101" pitchFamily="49" charset="-122"/>
                  </a:rPr>
                  <a:t>充分性  对边数</a:t>
                </a:r>
                <a:r>
                  <a:rPr lang="en-US" altLang="zh-CN" sz="2800" b="1" dirty="0">
                    <a:ea typeface="楷体_GB2312" panose="02010609030101010101" pitchFamily="49" charset="-122"/>
                  </a:rPr>
                  <a:t>m</a:t>
                </a:r>
                <a:r>
                  <a:rPr lang="zh-CN" altLang="en-US" sz="2800" b="1" dirty="0">
                    <a:ea typeface="楷体_GB2312" panose="02010609030101010101" pitchFamily="49" charset="-122"/>
                  </a:rPr>
                  <a:t>做归纳法</a:t>
                </a:r>
                <a:r>
                  <a:rPr lang="en-US" altLang="zh-CN" sz="2800" b="1" dirty="0">
                    <a:ea typeface="楷体_GB2312" panose="02010609030101010101" pitchFamily="49" charset="-122"/>
                  </a:rPr>
                  <a:t>.  (1)m=1</a:t>
                </a:r>
                <a:r>
                  <a:rPr lang="zh-CN" altLang="en-US" sz="2800" b="1" dirty="0">
                    <a:ea typeface="楷体_GB2312" panose="02010609030101010101" pitchFamily="49" charset="-122"/>
                  </a:rPr>
                  <a:t>时</a:t>
                </a:r>
                <a:r>
                  <a:rPr lang="en-US" altLang="zh-CN" sz="2800" b="1" dirty="0">
                    <a:ea typeface="楷体_GB2312" panose="02010609030101010101" pitchFamily="49" charset="-122"/>
                  </a:rPr>
                  <a:t>, </a:t>
                </a:r>
                <a:r>
                  <a:rPr lang="zh-CN" altLang="en-US" sz="2800" b="1" dirty="0">
                    <a:ea typeface="楷体_GB2312" panose="02010609030101010101" pitchFamily="49" charset="-122"/>
                  </a:rPr>
                  <a:t>由于</a:t>
                </a:r>
                <a:r>
                  <a:rPr lang="en-US" altLang="zh-CN" sz="2800" b="1" dirty="0">
                    <a:ea typeface="楷体_GB2312" panose="02010609030101010101" pitchFamily="49" charset="-122"/>
                  </a:rPr>
                  <a:t>G</a:t>
                </a:r>
                <a:r>
                  <a:rPr lang="zh-CN" altLang="en-US" sz="2800" b="1" dirty="0">
                    <a:ea typeface="楷体_GB2312" panose="02010609030101010101" pitchFamily="49" charset="-122"/>
                  </a:rPr>
                  <a:t>连通且无奇度数顶点</a:t>
                </a:r>
                <a:r>
                  <a:rPr lang="en-US" altLang="zh-CN" sz="2800" b="1" dirty="0">
                    <a:ea typeface="楷体_GB2312" panose="02010609030101010101" pitchFamily="49" charset="-122"/>
                  </a:rPr>
                  <a:t>, </a:t>
                </a:r>
                <a:r>
                  <a:rPr lang="zh-CN" altLang="en-US" sz="2800" b="1" dirty="0">
                    <a:ea typeface="楷体_GB2312" panose="02010609030101010101" pitchFamily="49" charset="-122"/>
                  </a:rPr>
                  <a:t>所以</a:t>
                </a:r>
                <a:r>
                  <a:rPr lang="en-US" altLang="zh-CN" sz="2800" b="1" dirty="0">
                    <a:ea typeface="楷体_GB2312" panose="02010609030101010101" pitchFamily="49" charset="-122"/>
                  </a:rPr>
                  <a:t>G</a:t>
                </a:r>
                <a:r>
                  <a:rPr lang="zh-CN" altLang="en-US" sz="2800" b="1" dirty="0">
                    <a:ea typeface="楷体_GB2312" panose="02010609030101010101" pitchFamily="49" charset="-122"/>
                  </a:rPr>
                  <a:t>只能是一个环</a:t>
                </a:r>
                <a:r>
                  <a:rPr lang="en-US" altLang="zh-CN" sz="2800" b="1" dirty="0">
                    <a:ea typeface="楷体_GB2312" panose="02010609030101010101" pitchFamily="49" charset="-122"/>
                  </a:rPr>
                  <a:t>, </a:t>
                </a:r>
                <a:r>
                  <a:rPr lang="zh-CN" altLang="en-US" sz="2800" b="1" dirty="0">
                    <a:ea typeface="楷体_GB2312" panose="02010609030101010101" pitchFamily="49" charset="-122"/>
                  </a:rPr>
                  <a:t>因而</a:t>
                </a:r>
                <a:r>
                  <a:rPr lang="en-US" altLang="zh-CN" sz="2800" b="1" dirty="0">
                    <a:ea typeface="楷体_GB2312" panose="02010609030101010101" pitchFamily="49" charset="-122"/>
                  </a:rPr>
                  <a:t>G</a:t>
                </a:r>
                <a:r>
                  <a:rPr lang="zh-CN" altLang="en-US" sz="2800" b="1" dirty="0">
                    <a:ea typeface="楷体_GB2312" panose="02010609030101010101" pitchFamily="49" charset="-122"/>
                  </a:rPr>
                  <a:t>是欧拉图</a:t>
                </a:r>
                <a:r>
                  <a:rPr lang="en-US" altLang="zh-CN" sz="2800" b="1" dirty="0">
                    <a:ea typeface="楷体_GB2312" panose="02010609030101010101" pitchFamily="49" charset="-122"/>
                  </a:rPr>
                  <a:t>.</a:t>
                </a:r>
              </a:p>
              <a:p>
                <a:pPr marL="648000" lvl="1" indent="0">
                  <a:buNone/>
                </a:pPr>
                <a:r>
                  <a:rPr lang="en-US" altLang="zh-CN" dirty="0"/>
                  <a:t>(2)</a:t>
                </a:r>
                <a:r>
                  <a:rPr lang="zh-CN" altLang="en-US" dirty="0"/>
                  <a:t>设</a:t>
                </a:r>
                <a:r>
                  <a:rPr lang="en-US" altLang="zh-CN" dirty="0" err="1"/>
                  <a:t>m</a:t>
                </a:r>
                <a:r>
                  <a:rPr lang="en-US" altLang="zh-CN" dirty="0" err="1">
                    <a:sym typeface="Symbol" panose="05050102010706020507" pitchFamily="18" charset="2"/>
                  </a:rPr>
                  <a:t></a:t>
                </a:r>
                <a:r>
                  <a:rPr lang="en-US" altLang="zh-CN" dirty="0" err="1"/>
                  <a:t>k</a:t>
                </a:r>
                <a:r>
                  <a:rPr lang="zh-CN" altLang="en-US" dirty="0"/>
                  <a:t>（</a:t>
                </a:r>
                <a:r>
                  <a:rPr lang="en-US" altLang="zh-CN" dirty="0"/>
                  <a:t>k</a:t>
                </a:r>
                <a:r>
                  <a:rPr lang="en-US" altLang="zh-CN" dirty="0">
                    <a:sym typeface="Symbol" panose="05050102010706020507" pitchFamily="18" charset="2"/>
                  </a:rPr>
                  <a:t></a:t>
                </a:r>
                <a:r>
                  <a:rPr lang="en-US" altLang="zh-CN" dirty="0"/>
                  <a:t>1</a:t>
                </a:r>
                <a:r>
                  <a:rPr lang="zh-CN" altLang="en-US" dirty="0"/>
                  <a:t>）时结论为真</a:t>
                </a:r>
                <a:r>
                  <a:rPr lang="en-US" altLang="zh-CN" dirty="0"/>
                  <a:t>, m=k+1</a:t>
                </a:r>
                <a:r>
                  <a:rPr lang="zh-CN" altLang="en-US" dirty="0"/>
                  <a:t>时证明如下</a:t>
                </a:r>
                <a:endParaRPr lang="en-US" altLang="zh-CN" dirty="0"/>
              </a:p>
              <a:p>
                <a:pPr marL="288000" lvl="1" indent="756000">
                  <a:buNone/>
                </a:pPr>
                <a:r>
                  <a:rPr lang="zh-CN" altLang="en-US" dirty="0"/>
                  <a:t>由于</a:t>
                </a:r>
                <a:r>
                  <a:rPr lang="en-US" altLang="zh-CN" dirty="0"/>
                  <a:t>G</a:t>
                </a:r>
                <a:r>
                  <a:rPr lang="zh-CN" altLang="en-US" dirty="0"/>
                  <a:t>连通且无奇度数顶点</a:t>
                </a:r>
                <a:r>
                  <a:rPr lang="en-US" altLang="zh-CN" dirty="0"/>
                  <a:t>, </a:t>
                </a:r>
                <a14:m>
                  <m:oMath xmlns:m="http://schemas.openxmlformats.org/officeDocument/2006/math"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𝜹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𝑮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)≥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</m:t>
                    </m:r>
                  </m:oMath>
                </a14:m>
                <a:r>
                  <a:rPr lang="en-US" altLang="zh-CN" dirty="0"/>
                  <a:t>, </a:t>
                </a:r>
                <a:r>
                  <a:rPr lang="zh-CN" altLang="en-US" dirty="0"/>
                  <a:t>则</a:t>
                </a:r>
                <a:r>
                  <a:rPr lang="en-US" altLang="zh-CN" dirty="0"/>
                  <a:t>G</a:t>
                </a:r>
                <a:r>
                  <a:rPr lang="zh-CN" altLang="en-US" dirty="0"/>
                  <a:t>中必有圈</a:t>
                </a:r>
                <a:r>
                  <a:rPr lang="en-US" altLang="zh-CN" dirty="0"/>
                  <a:t>. </a:t>
                </a:r>
                <a:r>
                  <a:rPr lang="zh-CN" altLang="en-US" dirty="0"/>
                  <a:t>设</a:t>
                </a:r>
                <a:r>
                  <a:rPr lang="en-US" altLang="zh-CN" dirty="0"/>
                  <a:t>C</a:t>
                </a:r>
                <a:r>
                  <a:rPr lang="zh-CN" altLang="en-US" dirty="0"/>
                  <a:t>是一个圈</a:t>
                </a:r>
                <a:r>
                  <a:rPr lang="en-US" altLang="zh-CN" dirty="0"/>
                  <a:t>, </a:t>
                </a:r>
                <a:r>
                  <a:rPr lang="zh-CN" altLang="en-US" dirty="0"/>
                  <a:t>删除</a:t>
                </a:r>
                <a:r>
                  <a:rPr lang="en-US" altLang="zh-CN" dirty="0"/>
                  <a:t>C</a:t>
                </a:r>
                <a:r>
                  <a:rPr lang="zh-CN" altLang="en-US" dirty="0"/>
                  <a:t>的全部边</a:t>
                </a:r>
                <a:r>
                  <a:rPr lang="en-US" altLang="zh-CN" dirty="0"/>
                  <a:t>, </a:t>
                </a:r>
                <a:r>
                  <a:rPr lang="zh-CN" altLang="en-US" dirty="0"/>
                  <a:t>得生成子图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i="1" dirty="0">
                        <a:latin typeface="Cambria Math" panose="02040503050406030204" pitchFamily="18" charset="0"/>
                      </a:rPr>
                      <m:t>G</m:t>
                    </m:r>
                    <m:r>
                      <a:rPr lang="zh-CN" altLang="en-US" i="1" dirty="0" smtClean="0">
                        <a:latin typeface="Cambria Math" panose="02040503050406030204" pitchFamily="18" charset="0"/>
                      </a:rPr>
                      <m:t>’</m:t>
                    </m:r>
                  </m:oMath>
                </a14:m>
                <a:r>
                  <a:rPr lang="en-US" altLang="zh-CN" dirty="0"/>
                  <a:t>. </a:t>
                </a:r>
                <a:r>
                  <a:rPr lang="zh-CN" altLang="en-US" dirty="0"/>
                  <a:t>不妨设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i="1" dirty="0">
                        <a:latin typeface="Cambria Math" panose="02040503050406030204" pitchFamily="18" charset="0"/>
                      </a:rPr>
                      <m:t>G</m:t>
                    </m:r>
                    <m:r>
                      <a:rPr lang="zh-CN" altLang="en-US" i="1" dirty="0">
                        <a:latin typeface="Cambria Math" panose="02040503050406030204" pitchFamily="18" charset="0"/>
                      </a:rPr>
                      <m:t>’</m:t>
                    </m:r>
                  </m:oMath>
                </a14:m>
                <a:r>
                  <a:rPr lang="zh-CN" altLang="en-US" dirty="0"/>
                  <a:t>有</a:t>
                </a:r>
                <a:r>
                  <a:rPr lang="en-US" altLang="zh-CN" dirty="0"/>
                  <a:t>s</a:t>
                </a:r>
                <a:r>
                  <a:rPr lang="zh-CN" altLang="en-US" dirty="0"/>
                  <a:t>个连通分支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𝑮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  <m:sup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,…</m:t>
                    </m:r>
                  </m:oMath>
                </a14:m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𝑮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𝒔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altLang="zh-CN" dirty="0"/>
                  <a:t>, </a:t>
                </a:r>
                <a:r>
                  <a:rPr lang="zh-CN" altLang="en-US" dirty="0"/>
                  <a:t>则每个连通分支最多有</a:t>
                </a:r>
                <a:r>
                  <a:rPr lang="en-US" altLang="zh-CN" dirty="0"/>
                  <a:t>k</a:t>
                </a:r>
                <a:r>
                  <a:rPr lang="zh-CN" altLang="en-US" dirty="0"/>
                  <a:t>条边且无奇度数顶点</a:t>
                </a:r>
                <a:r>
                  <a:rPr lang="en-US" altLang="zh-CN" dirty="0"/>
                  <a:t>. </a:t>
                </a:r>
                <a:r>
                  <a:rPr lang="zh-CN" altLang="en-US" dirty="0"/>
                  <a:t>设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𝑮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zh-CN" altLang="en-US" dirty="0"/>
                  <a:t>与</a:t>
                </a:r>
                <a:r>
                  <a:rPr lang="en-US" altLang="zh-CN" dirty="0"/>
                  <a:t>C</a:t>
                </a:r>
                <a:r>
                  <a:rPr lang="zh-CN" altLang="en-US" dirty="0"/>
                  <a:t>的公共顶点为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  <m:sup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altLang="zh-CN" dirty="0"/>
                  <a:t>, </a:t>
                </a:r>
                <a:r>
                  <a:rPr lang="zh-CN" altLang="en-US" dirty="0"/>
                  <a:t>由归纳假设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𝑮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altLang="zh-CN" i="1">
                        <a:latin typeface="Cambria Math" panose="02040503050406030204" pitchFamily="18" charset="0"/>
                      </a:rPr>
                      <m:t>,…</m:t>
                    </m:r>
                  </m:oMath>
                </a14:m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𝑮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𝒔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zh-CN" altLang="en-US" dirty="0"/>
                  <a:t>都是欧拉图</a:t>
                </a:r>
                <a:r>
                  <a:rPr lang="en-US" altLang="zh-CN" dirty="0"/>
                  <a:t>, </a:t>
                </a:r>
                <a:r>
                  <a:rPr lang="zh-CN" altLang="en-US" dirty="0"/>
                  <a:t>都存在欧拉回路</a:t>
                </a:r>
                <a:r>
                  <a:rPr lang="en-US" altLang="zh-CN" dirty="0"/>
                  <a:t>. </a:t>
                </a:r>
                <a:r>
                  <a:rPr lang="zh-CN" altLang="en-US" dirty="0"/>
                  <a:t>设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zh-CN" altLang="en-US" dirty="0"/>
                  <a:t>是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𝑮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zh-CN" altLang="en-US" dirty="0"/>
                  <a:t>的一条欧拉回路</a:t>
                </a:r>
                <a:r>
                  <a:rPr lang="en-US" altLang="zh-CN" dirty="0"/>
                  <a:t>, </a:t>
                </a:r>
                <a:r>
                  <a:rPr lang="zh-CN" altLang="en-US" dirty="0"/>
                  <a:t>从某个顶点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𝒓</m:t>
                        </m:r>
                      </m:sub>
                    </m:sSub>
                  </m:oMath>
                </a14:m>
                <a:r>
                  <a:rPr lang="zh-CN" altLang="en-US" dirty="0"/>
                  <a:t>开始沿</a:t>
                </a:r>
                <a:r>
                  <a:rPr lang="en-US" altLang="zh-CN" dirty="0"/>
                  <a:t>C</a:t>
                </a:r>
                <a:r>
                  <a:rPr lang="zh-CN" altLang="en-US" dirty="0"/>
                  <a:t>走行走</a:t>
                </a:r>
                <a:r>
                  <a:rPr lang="en-US" altLang="zh-CN" dirty="0"/>
                  <a:t>, </a:t>
                </a:r>
                <a:r>
                  <a:rPr lang="zh-CN" altLang="en-US" dirty="0"/>
                  <a:t>每遇到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altLang="zh-CN" dirty="0"/>
                  <a:t>, </a:t>
                </a:r>
                <a:r>
                  <a:rPr lang="zh-CN" altLang="en-US" dirty="0"/>
                  <a:t>就行遍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altLang="zh-CN" dirty="0"/>
                  <a:t>, </a:t>
                </a:r>
                <a:r>
                  <a:rPr lang="zh-CN" altLang="en-US" dirty="0"/>
                  <a:t>回到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zh-CN" altLang="en-US" dirty="0"/>
                  <a:t>再继续沿</a:t>
                </a:r>
                <a:r>
                  <a:rPr lang="en-US" altLang="zh-CN" dirty="0"/>
                  <a:t>C</a:t>
                </a:r>
                <a:r>
                  <a:rPr lang="zh-CN" altLang="en-US" dirty="0"/>
                  <a:t>行走</a:t>
                </a:r>
                <a:r>
                  <a:rPr lang="en-US" altLang="zh-CN" dirty="0"/>
                  <a:t>, </a:t>
                </a:r>
                <a:r>
                  <a:rPr lang="zh-CN" altLang="en-US" dirty="0"/>
                  <a:t>最后回到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𝒓</m:t>
                        </m:r>
                      </m:sub>
                    </m:sSub>
                  </m:oMath>
                </a14:m>
                <a:r>
                  <a:rPr lang="en-US" altLang="zh-CN" dirty="0"/>
                  <a:t>, </a:t>
                </a:r>
                <a:r>
                  <a:rPr lang="zh-CN" altLang="en-US" dirty="0"/>
                  <a:t>得到一条回路是</a:t>
                </a:r>
                <a:r>
                  <a:rPr lang="en-US" altLang="zh-CN" dirty="0"/>
                  <a:t>G</a:t>
                </a:r>
                <a:r>
                  <a:rPr lang="zh-CN" altLang="en-US" dirty="0"/>
                  <a:t>的欧拉回路</a:t>
                </a:r>
                <a:r>
                  <a:rPr lang="en-US" altLang="zh-CN" dirty="0"/>
                  <a:t>. </a:t>
                </a:r>
                <a:r>
                  <a:rPr lang="zh-CN" altLang="en-US" dirty="0"/>
                  <a:t>因此</a:t>
                </a:r>
                <a:r>
                  <a:rPr lang="en-US" altLang="zh-CN" dirty="0"/>
                  <a:t>, G</a:t>
                </a:r>
                <a:r>
                  <a:rPr lang="zh-CN" altLang="en-US" dirty="0"/>
                  <a:t>是欧拉图</a:t>
                </a:r>
                <a:r>
                  <a:rPr lang="en-US" altLang="zh-CN" dirty="0"/>
                  <a:t>.</a:t>
                </a:r>
              </a:p>
            </p:txBody>
          </p:sp>
        </mc:Choice>
        <mc:Fallback xmlns="">
          <p:sp>
            <p:nvSpPr>
              <p:cNvPr id="2" name="文本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"/>
              </p:nvPr>
            </p:nvSpPr>
            <p:spPr>
              <a:xfrm>
                <a:off x="516000" y="1008000"/>
                <a:ext cx="11160000" cy="5155257"/>
              </a:xfrm>
              <a:blipFill>
                <a:blip r:embed="rId2"/>
                <a:stretch>
                  <a:fillRect l="-1148" t="-1773" r="-1148" b="-16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二、无向欧拉图的判定定理</a:t>
            </a:r>
            <a:endParaRPr lang="en-US" altLang="zh-CN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9.1 </a:t>
            </a:r>
            <a:r>
              <a:rPr lang="zh-CN" altLang="en-US" dirty="0"/>
              <a:t>欧拉图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22B7C77A-2213-4DD8-959A-FCE7CC5B055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BA8A9-FE90-4847-B2BB-91D9864F4629}" type="slidenum">
              <a:rPr lang="zh-CN" altLang="en-US" smtClean="0"/>
              <a:pPr/>
              <a:t>9</a:t>
            </a:fld>
            <a:r>
              <a:rPr lang="en-US" altLang="zh-CN"/>
              <a:t>|15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75864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38736</TotalTime>
  <Words>1526</Words>
  <Application>Microsoft Office PowerPoint</Application>
  <PresentationFormat>宽屏</PresentationFormat>
  <Paragraphs>147</Paragraphs>
  <Slides>15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9" baseType="lpstr">
      <vt:lpstr>BankGothic Md BT</vt:lpstr>
      <vt:lpstr>等线</vt:lpstr>
      <vt:lpstr>华文新魏</vt:lpstr>
      <vt:lpstr>楷体_GB2312</vt:lpstr>
      <vt:lpstr>微软雅黑</vt:lpstr>
      <vt:lpstr>Agency FB</vt:lpstr>
      <vt:lpstr>Arial</vt:lpstr>
      <vt:lpstr>Calibri</vt:lpstr>
      <vt:lpstr>Cambria Math</vt:lpstr>
      <vt:lpstr>Century Gothic</vt:lpstr>
      <vt:lpstr>Century Schoolbook</vt:lpstr>
      <vt:lpstr>Times New Roman</vt:lpstr>
      <vt:lpstr>Wingdings</vt:lpstr>
      <vt:lpstr>Office 主题​​</vt:lpstr>
      <vt:lpstr>PowerPoint 演示文稿</vt:lpstr>
      <vt:lpstr>第8讲 欧拉图与哈密尔顿图</vt:lpstr>
      <vt:lpstr>内容提纲</vt:lpstr>
      <vt:lpstr>第8讲 图的基本概念</vt:lpstr>
      <vt:lpstr>一、哥尼斯堡七桥问题与欧拉图</vt:lpstr>
      <vt:lpstr>一、哥尼斯堡七桥问题与欧拉图</vt:lpstr>
      <vt:lpstr>一、哥尼斯堡七桥问题与欧拉图</vt:lpstr>
      <vt:lpstr>二、无向欧拉图的判定定理</vt:lpstr>
      <vt:lpstr>二、无向欧拉图的判定定理</vt:lpstr>
      <vt:lpstr>二、无向欧拉图的判定定理</vt:lpstr>
      <vt:lpstr>二、无向欧拉图的判定定理</vt:lpstr>
      <vt:lpstr>三、有向欧拉图的判定定理</vt:lpstr>
      <vt:lpstr>三、有向欧拉图的判定定理</vt:lpstr>
      <vt:lpstr>四、Fleury算法</vt:lpstr>
      <vt:lpstr>本讲结束</vt:lpstr>
    </vt:vector>
  </TitlesOfParts>
  <Company>Sky123.Org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离散数学</dc:title>
  <dc:creator>刘 老师</dc:creator>
  <cp:lastModifiedBy>刘 老师</cp:lastModifiedBy>
  <cp:revision>734</cp:revision>
  <dcterms:created xsi:type="dcterms:W3CDTF">2020-07-20T03:40:01Z</dcterms:created>
  <dcterms:modified xsi:type="dcterms:W3CDTF">2020-11-26T04:04:51Z</dcterms:modified>
</cp:coreProperties>
</file>